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60" r:id="rId6"/>
    <p:sldId id="270" r:id="rId7"/>
    <p:sldId id="261" r:id="rId8"/>
    <p:sldId id="262" r:id="rId9"/>
    <p:sldId id="263" r:id="rId10"/>
    <p:sldId id="264" r:id="rId11"/>
    <p:sldId id="271" r:id="rId12"/>
    <p:sldId id="265" r:id="rId13"/>
    <p:sldId id="272" r:id="rId14"/>
    <p:sldId id="273" r:id="rId15"/>
    <p:sldId id="274" r:id="rId16"/>
    <p:sldId id="257" r:id="rId17"/>
    <p:sldId id="266" r:id="rId18"/>
    <p:sldId id="275" r:id="rId1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54" d="100"/>
          <a:sy n="54" d="100"/>
        </p:scale>
        <p:origin x="-2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E4E3-E6BA-46E3-A554-6585D40FD7BC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3FC3-974A-438D-A3AF-6BC65B74B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88F1-3816-4EE3-8429-C85880D1EE0A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530B-FADB-40F3-8F4D-C2F519F99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EF3E-B557-4EA6-AC05-A3F7FD45052F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7A59-6859-49DF-8431-EF3C05A95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3F4B-0CB2-461C-80A4-DFE20689C70D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D031-0B7A-4E42-B2A4-A3EECFAA2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D14C-8342-47D2-9894-346C1867FE33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5198-B300-46C7-AF85-9917B8F8A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60CF-30FA-493D-A2A0-0BF11A13198E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B4B6-50B9-4F1B-806F-0E0D0CED9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488B-71FF-4E9F-8A61-36B180DEF82B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9DB7-0371-4130-A2FD-E2E34BDA1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B1A5-C32B-4213-B2AE-DDCE6480BEDA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3144-87B1-43EF-AE3B-572418CA9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D506-0495-4C93-A867-02C91A932F24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56CC-9520-4E55-B319-C9D0E84D8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4A59-C8B0-4698-B184-D0CD52836B63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9210-B19C-4819-B3E2-FC66067EA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8EDE-D64B-4E0D-9DE6-ED42205F6474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7F23-B88A-4101-9290-D2331E6B7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6B3F3-AD75-47CC-BE88-54AABEE60FD5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A77631-12F9-4C9F-9CD8-B5A9B496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BFBFBF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388" y="188913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827088" y="4221163"/>
            <a:ext cx="4572000" cy="16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hlink"/>
                </a:solidFill>
                <a:cs typeface="Times New Roman" pitchFamily="18" charset="0"/>
              </a:rPr>
              <a:t>Автор: </a:t>
            </a:r>
            <a:r>
              <a:rPr lang="ru-RU" sz="2000" b="1" i="1" dirty="0" smtClean="0">
                <a:solidFill>
                  <a:schemeClr val="hlink"/>
                </a:solidFill>
                <a:cs typeface="Times New Roman" pitchFamily="18" charset="0"/>
              </a:rPr>
              <a:t>Карасева Ю.Л.</a:t>
            </a:r>
          </a:p>
          <a:p>
            <a:r>
              <a:rPr lang="ru-RU" sz="2000" b="1" i="1" smtClean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hlink"/>
                </a:solidFill>
                <a:cs typeface="Times New Roman" pitchFamily="18" charset="0"/>
              </a:rPr>
              <a:t>МАДОУ </a:t>
            </a:r>
            <a:r>
              <a:rPr lang="ru-RU" sz="2000" b="1" i="1" dirty="0" smtClean="0">
                <a:solidFill>
                  <a:schemeClr val="hlink"/>
                </a:solidFill>
                <a:cs typeface="Times New Roman" pitchFamily="18" charset="0"/>
              </a:rPr>
              <a:t>«Центр развития </a:t>
            </a:r>
          </a:p>
          <a:p>
            <a:r>
              <a:rPr lang="ru-RU" sz="2000" b="1" i="1" dirty="0" err="1" smtClean="0">
                <a:solidFill>
                  <a:schemeClr val="hlink"/>
                </a:solidFill>
                <a:cs typeface="Times New Roman" pitchFamily="18" charset="0"/>
              </a:rPr>
              <a:t>ребенка-детский</a:t>
            </a:r>
            <a:r>
              <a:rPr lang="ru-RU" sz="2000" b="1" i="1" dirty="0" smtClean="0">
                <a:solidFill>
                  <a:schemeClr val="hlink"/>
                </a:solidFill>
                <a:cs typeface="Times New Roman" pitchFamily="18" charset="0"/>
              </a:rPr>
              <a:t> сад №90».</a:t>
            </a:r>
            <a:endParaRPr lang="ru-RU" sz="2000" b="1" i="1" dirty="0">
              <a:solidFill>
                <a:schemeClr val="hlink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endParaRPr lang="ru-RU" sz="2800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3314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«Зимние виды спорта»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429000"/>
            <a:ext cx="3168650" cy="285752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6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28625" y="2152650"/>
            <a:ext cx="5032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284663" y="34290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6156325" y="177323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3276600" y="55165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28625" y="3519488"/>
            <a:ext cx="5048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7956550" y="32131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6300788" y="126841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9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211638" y="5445125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3924300" y="1557338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8316913" y="4797425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4"/>
          <p:cNvSpPr>
            <a:spLocks/>
          </p:cNvSpPr>
          <p:nvPr/>
        </p:nvSpPr>
        <p:spPr bwMode="auto">
          <a:xfrm>
            <a:off x="4716463" y="1916113"/>
            <a:ext cx="37798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b="1" i="1" dirty="0" err="1">
                <a:solidFill>
                  <a:srgbClr val="0000FF"/>
                </a:solidFill>
              </a:rPr>
              <a:t>Сноуборд</a:t>
            </a: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997200"/>
            <a:ext cx="3563937" cy="235743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596" y="2285992"/>
            <a:ext cx="407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Олимпийский вид спорта, заключающийся в спуске с заснеженных склонов и гор на специальном снаряде —сноуборде.</a:t>
            </a: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1800" b="1" i="1" dirty="0" smtClean="0">
                <a:solidFill>
                  <a:srgbClr val="000099"/>
                </a:solidFill>
              </a:rPr>
              <a:t>Лыжа здесь всего одна,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Коротка, а не длинна.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Чудеса на ней покажем , Кувыркаться можем даже! (Сноуборд)</a:t>
            </a:r>
            <a:endParaRPr lang="ru-RU" sz="18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229600" cy="1285884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Санный спорт</a:t>
            </a:r>
            <a:b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9"/>
            <a:ext cx="4000528" cy="3000396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6248" y="3000370"/>
            <a:ext cx="4572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000099"/>
                </a:solidFill>
              </a:rPr>
              <a:t>Са́нный</a:t>
            </a:r>
            <a:r>
              <a:rPr lang="ru-RU" sz="2000" b="1" i="1" dirty="0" smtClean="0">
                <a:solidFill>
                  <a:srgbClr val="000099"/>
                </a:solidFill>
              </a:rPr>
              <a:t> спорт — зимний олимпийский вид спорта, в котором участники соревнуются в скоростном спуске на санях по специальным трассам.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684213" y="551656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8243888" y="170021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3708400" y="1844675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2124075" y="6210300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643438" y="515778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900113" y="1989138"/>
            <a:ext cx="3163887" cy="1181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b="1" i="1" dirty="0" smtClean="0">
                <a:solidFill>
                  <a:srgbClr val="0000FF"/>
                </a:solidFill>
                <a:latin typeface="Times New Roman" pitchFamily="18" charset="0"/>
              </a:rPr>
              <a:t>Бобслей</a:t>
            </a:r>
          </a:p>
        </p:txBody>
      </p:sp>
      <p:pic>
        <p:nvPicPr>
          <p:cNvPr id="2151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924175"/>
            <a:ext cx="3168650" cy="216058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57686" y="3929066"/>
            <a:ext cx="435771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0099"/>
              </a:solidFill>
            </a:endParaRP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Вопрос нелегкий у меня,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Как это называют,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Когда спортсмены на санях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По желобу съезжают?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 (Бобслей) </a:t>
            </a:r>
            <a:endParaRPr lang="ru-RU" sz="1800" b="1" i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2500305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000099"/>
                </a:solidFill>
              </a:rPr>
              <a:t>Бобсле́й</a:t>
            </a:r>
            <a:r>
              <a:rPr lang="ru-RU" sz="2000" b="1" i="1" dirty="0" smtClean="0">
                <a:solidFill>
                  <a:srgbClr val="000099"/>
                </a:solidFill>
              </a:rPr>
              <a:t> —  вид спорта, представляющий собой скоростной спуск с гор по специально оборудованным ледовым трассам на управляемых санях — бобах.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1000132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>Скелетон</a:t>
            </a:r>
            <a:endParaRPr lang="ru-RU" i="1" dirty="0">
              <a:solidFill>
                <a:srgbClr val="0000FF"/>
              </a:solidFill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924175"/>
            <a:ext cx="3048000" cy="219075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3857628"/>
            <a:ext cx="4214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b="1" i="1" dirty="0" smtClean="0">
              <a:solidFill>
                <a:srgbClr val="000099"/>
              </a:solidFill>
            </a:endParaRPr>
          </a:p>
          <a:p>
            <a:endParaRPr lang="ru-RU" sz="1800" b="1" i="1" dirty="0" smtClean="0">
              <a:solidFill>
                <a:srgbClr val="000099"/>
              </a:solidFill>
            </a:endParaRP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Посмотрите - вот герой,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Он летит вниз головой,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Животом на санках лежа. С</a:t>
            </a:r>
          </a:p>
          <a:p>
            <a:r>
              <a:rPr lang="ru-RU" sz="1800" b="1" i="1" dirty="0" err="1" smtClean="0">
                <a:solidFill>
                  <a:srgbClr val="000099"/>
                </a:solidFill>
              </a:rPr>
              <a:t>трашно</a:t>
            </a:r>
            <a:r>
              <a:rPr lang="ru-RU" sz="1800" b="1" i="1" dirty="0" smtClean="0">
                <a:solidFill>
                  <a:srgbClr val="000099"/>
                </a:solidFill>
              </a:rPr>
              <a:t> так, мороз по коже. (Скелетон)</a:t>
            </a:r>
            <a:endParaRPr lang="ru-RU" sz="1800" b="1" i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643181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000099"/>
                </a:solidFill>
              </a:rPr>
              <a:t>Скелето́н</a:t>
            </a:r>
            <a:r>
              <a:rPr lang="ru-RU" sz="2000" b="1" i="1" dirty="0" smtClean="0">
                <a:solidFill>
                  <a:srgbClr val="000099"/>
                </a:solidFill>
              </a:rPr>
              <a:t> — зимний олимпийский вид спорта, представляющий собой спуск по ледяному жёлобу на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двухполозных</a:t>
            </a:r>
            <a:r>
              <a:rPr lang="ru-RU" sz="2000" b="1" i="1" dirty="0" smtClean="0">
                <a:solidFill>
                  <a:srgbClr val="000099"/>
                </a:solidFill>
              </a:rPr>
              <a:t> санях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«Четвертый лишний»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namonitore.ru/uploads/catalog/winter_sport/figuristi_na_ldu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2643206" cy="185735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700" name="AutoShape 4" descr="http://sochi.igid.ru/img/upload/photos/930b1ef684ae3d372a5a39a94bd36c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://mp3newsfm.ru/img.php?aHR0cHM6Ly9pLnl0aW1nLmNvbS92aS9yNVV6aVFWYWY3MC9ocWRlZmF1bHQuanB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2476486" cy="2000241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4" name="Picture 8" descr="http://www.interfax.ru/ftproot/textphotos/2014/02/15/five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71942"/>
            <a:ext cx="2464571" cy="178595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6" name="Picture 10" descr="http://lifeandjoy.ru/uploads/posts/2014-02/1391876252_50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00504"/>
            <a:ext cx="2500330" cy="1714512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«Четвертый лишний»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https://yt3.ggpht.com/-0I5i6eWNVDI/AAAAAAAAAAI/AAAAAAAAAAA/mxh0LcGGZv4/s900-c-k-no-mo-rj-c0xffffff/phot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://free-envi.ru/wp-content/uploads/2016/04/Myach-futbolnyj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0" name="Picture 8" descr="http://free-envi.ru/wp-content/uploads/2016/04/Myach-futbolny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2589862" cy="172780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82" name="Picture 10" descr="http://detskij-magazin.ru/content/files/catalog1/66/big/578ced940e8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2143108" cy="214310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84" name="Picture 12" descr="http://www.atlant-sport.ru/uploads/main_product_131486967113311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143380"/>
            <a:ext cx="2000264" cy="2123614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86" name="Picture 14" descr="http://74sportlife.ucoz.com/_sh/00/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143380"/>
            <a:ext cx="1857364" cy="1857364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0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59848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1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249237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2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8507">
            <a:off x="7596188" y="4292600"/>
            <a:ext cx="83343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3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75537">
            <a:off x="2700338" y="5516563"/>
            <a:ext cx="8334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6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3524">
            <a:off x="8243888" y="3644900"/>
            <a:ext cx="504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7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124436">
            <a:off x="4194176" y="1503362"/>
            <a:ext cx="4556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8"/>
          <p:cNvSpPr>
            <a:spLocks noGrp="1"/>
          </p:cNvSpPr>
          <p:nvPr>
            <p:ph type="title" idx="4294967295"/>
          </p:nvPr>
        </p:nvSpPr>
        <p:spPr>
          <a:xfrm>
            <a:off x="684213" y="1700213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>Найдите лишнюю картинку.</a:t>
            </a: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781300"/>
            <a:ext cx="1871662" cy="150653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068638"/>
            <a:ext cx="2039938" cy="153035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500570"/>
            <a:ext cx="1992312" cy="1495425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2636838"/>
            <a:ext cx="1273175" cy="1728787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40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581525"/>
            <a:ext cx="2159000" cy="121443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/>
          </p:cNvSpPr>
          <p:nvPr>
            <p:ph type="title" idx="4294967295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  <a:t>Каким видом спорта занимаются эти люди?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92422">
            <a:off x="468313" y="4221163"/>
            <a:ext cx="2519362" cy="1643062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9117">
            <a:off x="6372225" y="2349500"/>
            <a:ext cx="2187575" cy="1471613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08538">
            <a:off x="611188" y="2205038"/>
            <a:ext cx="2447925" cy="1609725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17138">
            <a:off x="3851275" y="4508500"/>
            <a:ext cx="2325688" cy="152558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2708275"/>
            <a:ext cx="2192338" cy="164465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0" y="1773238"/>
            <a:ext cx="8229600" cy="512754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>Фигурное катание</a:t>
            </a: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71744"/>
            <a:ext cx="3357586" cy="3000396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4143380"/>
            <a:ext cx="50006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0099"/>
              </a:solidFill>
            </a:endParaRP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И мальчишки, и девчонки 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Очень любят нас зимой, 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Режут лёд узором тонким, 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Не хотят идти домой. 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Мы изящны и легки, 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Мы – фигурные …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(Коньки)</a:t>
            </a:r>
            <a:endParaRPr lang="ru-RU" sz="1600" b="1" i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428869"/>
            <a:ext cx="4786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000099"/>
                </a:solidFill>
              </a:rPr>
              <a:t>Фигу́рное</a:t>
            </a:r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ката́ние</a:t>
            </a:r>
            <a:r>
              <a:rPr lang="ru-RU" sz="2000" b="1" i="1" dirty="0" smtClean="0">
                <a:solidFill>
                  <a:srgbClr val="000099"/>
                </a:solidFill>
              </a:rPr>
              <a:t> — конькобежный вид спорта. Основная идея заключается в передвижении спортсмена или пары спортсменов на коньках по льду с переменами направления...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  <p:pic>
        <p:nvPicPr>
          <p:cNvPr id="2" name="Picture 2" descr="http://www.scrapglamour.com/_obchody/scrapglamour.shop5.cz/prilohy/3/creatables-brusle-11x6cm-0.jpg.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643446"/>
            <a:ext cx="1643074" cy="1357322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-252414" y="1571612"/>
            <a:ext cx="8824942" cy="1643074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</a:rPr>
              <a:t>Шорт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</a:rPr>
              <a:t>трек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b="1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3460746" cy="2571767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363" name="Picture 7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54846">
            <a:off x="8027988" y="41497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755650" y="558958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54853">
            <a:off x="4075907" y="2844006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9"/>
          <p:cNvSpPr>
            <a:spLocks/>
          </p:cNvSpPr>
          <p:nvPr/>
        </p:nvSpPr>
        <p:spPr bwMode="auto">
          <a:xfrm>
            <a:off x="4284663" y="428605"/>
            <a:ext cx="4391025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5368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140200" y="42211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3276600" y="54451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43372" y="2643182"/>
            <a:ext cx="478634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0099"/>
              </a:solidFill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Поскольку шорт-трек является разновидностью конькобежного спорта, то возник он не так давно - в начале прошлого века. Является видом конькобежного спорта. Несколько спортсменов катаются по овальной ледовой дорожке.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1785950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Конькобежный спорт</a:t>
            </a:r>
            <a:b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428868"/>
            <a:ext cx="4489461" cy="3357586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500306"/>
            <a:ext cx="407196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Вид спорта, в котором необходимо как можно быстрее преодолевать определённую дистанцию на ледовом стадионе по замкнутому кругу. </a:t>
            </a: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Кто десять километров,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Качая в такт рукой,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Бежит быстрее ветра Согнувшись кочергой? (Конькобежец)</a:t>
            </a:r>
            <a:endParaRPr lang="ru-RU" sz="18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title"/>
          </p:nvPr>
        </p:nvSpPr>
        <p:spPr>
          <a:xfrm>
            <a:off x="755650" y="1773238"/>
            <a:ext cx="3529013" cy="869944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</a:rPr>
              <a:t>Хоккей</a:t>
            </a:r>
            <a:endParaRPr lang="ru-RU" b="1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3852893" cy="3143272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7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603598" y="1792533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140200" y="126841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2411413" y="580548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9116">
            <a:off x="7986713" y="4610100"/>
            <a:ext cx="504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14810" y="3714752"/>
            <a:ext cx="46434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00099"/>
              </a:solidFill>
            </a:endParaRPr>
          </a:p>
          <a:p>
            <a:endParaRPr lang="ru-RU" sz="1800" b="1" i="1" dirty="0" smtClean="0">
              <a:solidFill>
                <a:srgbClr val="000099"/>
              </a:solidFill>
            </a:endParaRPr>
          </a:p>
          <a:p>
            <a:endParaRPr lang="ru-RU" sz="1800" b="1" i="1" dirty="0" smtClean="0">
              <a:solidFill>
                <a:srgbClr val="000099"/>
              </a:solidFill>
            </a:endParaRP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Он играет на коньках.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Клюшку держит он в руках.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Шайбу этой клюшкой бьёт.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Кто спортсмена назовёт? (Хоккеист)</a:t>
            </a:r>
            <a:endParaRPr lang="ru-RU" sz="1800" b="1" i="1" dirty="0">
              <a:solidFill>
                <a:srgbClr val="0000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4" y="2285992"/>
            <a:ext cx="4857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000099"/>
                </a:solidFill>
              </a:rPr>
              <a:t>Хокке́й</a:t>
            </a:r>
            <a:r>
              <a:rPr lang="ru-RU" sz="2000" b="1" i="1" dirty="0" smtClean="0">
                <a:solidFill>
                  <a:srgbClr val="000099"/>
                </a:solidFill>
              </a:rPr>
              <a:t> с </a:t>
            </a:r>
            <a:r>
              <a:rPr lang="ru-RU" sz="2000" b="1" i="1" dirty="0" err="1" smtClean="0">
                <a:solidFill>
                  <a:srgbClr val="000099"/>
                </a:solidFill>
              </a:rPr>
              <a:t>ша́йбой</a:t>
            </a:r>
            <a:r>
              <a:rPr lang="ru-RU" sz="2000" b="1" i="1" dirty="0" smtClean="0">
                <a:solidFill>
                  <a:srgbClr val="000099"/>
                </a:solidFill>
              </a:rPr>
              <a:t> — командная спортивная игра на льду, заключающаяся в противоборстве двух команд на коньках, которые, передавая шайбу клюшками, стремятся забросить её наибольшее количество раз в ворота соперника</a:t>
            </a: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endParaRPr lang="ru-RU" sz="2000" b="1" i="1" dirty="0">
              <a:solidFill>
                <a:srgbClr val="000099"/>
              </a:solidFill>
            </a:endParaRPr>
          </a:p>
        </p:txBody>
      </p:sp>
      <p:pic>
        <p:nvPicPr>
          <p:cNvPr id="11268" name="Picture 4" descr="http://img02.taobaocdn.com/imgextra/i2/763993608/TB23ks3aVXXXXcrXpXXXXXXXXXX-763993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286256"/>
            <a:ext cx="994800" cy="119376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Grp="1"/>
          </p:cNvSpPr>
          <p:nvPr>
            <p:ph type="title"/>
          </p:nvPr>
        </p:nvSpPr>
        <p:spPr bwMode="auto">
          <a:xfrm>
            <a:off x="457200" y="1500174"/>
            <a:ext cx="82296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Керлинг</a:t>
            </a:r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97200"/>
            <a:ext cx="3751263" cy="2312988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857496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Кёрлинг— командная  игра на ледяной площадке. Участники двух команд поочерёдно пускают по льду специальные тяжёлые гранитные снаряды в сторону размеченной на льду мишени 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500034" y="1643050"/>
            <a:ext cx="4862541" cy="1500198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>Биатлон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16113"/>
            <a:ext cx="3929090" cy="2332037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3" name="Picture 6" descr="i?id=275813202-6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00394">
            <a:off x="130450" y="1840268"/>
            <a:ext cx="13287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3071810"/>
            <a:ext cx="457203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Зимний олимпийский вид спорта, сочетающий лыжную гонку со стрельбой из винтовки. </a:t>
            </a: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Сам попробуй бегать день,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А потом попасть в мишень, Л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ёжа навзничь, из винтовки.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Тут нельзя без тренировки!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А мишень тебе не слон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 Спорт зовётся… </a:t>
            </a:r>
          </a:p>
          <a:p>
            <a:r>
              <a:rPr lang="ru-RU" sz="1800" b="1" i="1" dirty="0" smtClean="0">
                <a:solidFill>
                  <a:srgbClr val="000099"/>
                </a:solidFill>
              </a:rPr>
              <a:t>(Биатлон)</a:t>
            </a:r>
            <a:endParaRPr lang="ru-RU" sz="1800" b="1" i="1" dirty="0">
              <a:solidFill>
                <a:srgbClr val="000099"/>
              </a:solidFill>
            </a:endParaRPr>
          </a:p>
        </p:txBody>
      </p:sp>
      <p:pic>
        <p:nvPicPr>
          <p:cNvPr id="9218" name="Picture 2" descr="http://www.invisibleguy.com/anschutz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000636"/>
            <a:ext cx="2832342" cy="107157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23850" y="1916113"/>
            <a:ext cx="3960813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00FF"/>
                </a:solidFill>
                <a:latin typeface="Times New Roman" pitchFamily="18" charset="0"/>
              </a:rPr>
              <a:t>Горнолыжный спорт</a:t>
            </a:r>
          </a:p>
        </p:txBody>
      </p:sp>
      <p:pic>
        <p:nvPicPr>
          <p:cNvPr id="18434" name="Picture 5" descr="kurshevel_leh_cerma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4866">
            <a:off x="492415" y="3467734"/>
            <a:ext cx="3124433" cy="2528786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6" name="Picture 7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067175" y="148431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323850" y="573405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848302">
            <a:off x="3715544" y="3348831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3708400" y="50847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357686" y="2786058"/>
            <a:ext cx="4357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000099"/>
                </a:solidFill>
              </a:rPr>
              <a:t>Горнолы́жный</a:t>
            </a:r>
            <a:r>
              <a:rPr lang="ru-RU" sz="2000" b="1" i="1" dirty="0" smtClean="0">
                <a:solidFill>
                  <a:srgbClr val="000099"/>
                </a:solidFill>
              </a:rPr>
              <a:t> спорт — спуск с покрытых снегом склонов на специальных лыжах. Вид спорта, а также популярный вид активного отдыха миллионов людей по всему миру.</a:t>
            </a: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endParaRPr lang="ru-RU" sz="2000" b="1" i="1" dirty="0">
              <a:solidFill>
                <a:srgbClr val="000099"/>
              </a:solidFill>
            </a:endParaRPr>
          </a:p>
        </p:txBody>
      </p:sp>
      <p:pic>
        <p:nvPicPr>
          <p:cNvPr id="8194" name="Picture 2" descr="http://static4.depositphotos.com/1003531/374/v/450/depositphotos_3749144-stock-illustration-ski-and-ski-stic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500570"/>
            <a:ext cx="1591056" cy="205740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i?id=275813202-63-72&amp;n=21"/>
          <p:cNvPicPr>
            <a:picLocks noChangeAspect="1" noChangeArrowheads="1"/>
          </p:cNvPicPr>
          <p:nvPr/>
        </p:nvPicPr>
        <p:blipFill>
          <a:blip r:embed="rId2"/>
          <a:srcRect t="4532" r="37738"/>
          <a:stretch>
            <a:fillRect/>
          </a:stretch>
        </p:blipFill>
        <p:spPr bwMode="auto">
          <a:xfrm rot="2267144">
            <a:off x="395288" y="1268413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356100" y="5084763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932363" y="306863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7956550" y="2133600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8316913" y="4724400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i?id=275813202-63-72&amp;n=21"/>
          <p:cNvPicPr>
            <a:picLocks noChangeAspect="1" noChangeArrowheads="1"/>
          </p:cNvPicPr>
          <p:nvPr/>
        </p:nvPicPr>
        <p:blipFill>
          <a:blip r:embed="rId2"/>
          <a:srcRect t="4532" r="37738"/>
          <a:stretch>
            <a:fillRect/>
          </a:stretch>
        </p:blipFill>
        <p:spPr bwMode="auto">
          <a:xfrm rot="2267144">
            <a:off x="395288" y="4149725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 descr="i?id=275813202-63-72&amp;n=21"/>
          <p:cNvPicPr>
            <a:picLocks noChangeAspect="1" noChangeArrowheads="1"/>
          </p:cNvPicPr>
          <p:nvPr/>
        </p:nvPicPr>
        <p:blipFill>
          <a:blip r:embed="rId2"/>
          <a:srcRect t="4532" r="37738"/>
          <a:stretch>
            <a:fillRect/>
          </a:stretch>
        </p:blipFill>
        <p:spPr bwMode="auto">
          <a:xfrm rot="2267144">
            <a:off x="3797676" y="1633288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2"/>
          <p:cNvSpPr>
            <a:spLocks/>
          </p:cNvSpPr>
          <p:nvPr/>
        </p:nvSpPr>
        <p:spPr bwMode="auto">
          <a:xfrm>
            <a:off x="684213" y="2205038"/>
            <a:ext cx="31892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 i="1" dirty="0">
                <a:solidFill>
                  <a:srgbClr val="0000FF"/>
                </a:solidFill>
              </a:rPr>
              <a:t>Прыжки на лыжах с трамплина</a:t>
            </a:r>
          </a:p>
        </p:txBody>
      </p:sp>
      <p:pic>
        <p:nvPicPr>
          <p:cNvPr id="194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149725"/>
            <a:ext cx="2881312" cy="1928813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929190" y="2285992"/>
            <a:ext cx="38576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Олимпийский вид спорта, сочетающий в своей программе  прыжки на лыжах с трамплина и лыжные гонки.</a:t>
            </a:r>
          </a:p>
          <a:p>
            <a:endParaRPr lang="ru-RU" sz="2000" b="1" i="1" dirty="0" smtClean="0">
              <a:solidFill>
                <a:srgbClr val="000099"/>
              </a:solidFill>
            </a:endParaRP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1800" b="1" i="1" dirty="0" smtClean="0">
                <a:solidFill>
                  <a:srgbClr val="000099"/>
                </a:solidFill>
              </a:rPr>
              <a:t>Он крылья на ноги надел, Скатился с горки и взлетел! (Прыгун с трамплина)</a:t>
            </a:r>
            <a:endParaRPr lang="ru-RU" sz="18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524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«Зимние виды спорта»</vt:lpstr>
      <vt:lpstr>Фигурное катание</vt:lpstr>
      <vt:lpstr>Шорт трек </vt:lpstr>
      <vt:lpstr>Конькобежный спорт </vt:lpstr>
      <vt:lpstr>Хоккей</vt:lpstr>
      <vt:lpstr>Керлинг</vt:lpstr>
      <vt:lpstr>Биатлон</vt:lpstr>
      <vt:lpstr>Горнолыжный спорт</vt:lpstr>
      <vt:lpstr>Слайд 9</vt:lpstr>
      <vt:lpstr>Слайд 10</vt:lpstr>
      <vt:lpstr>Санный спорт </vt:lpstr>
      <vt:lpstr>Слайд 12</vt:lpstr>
      <vt:lpstr>Скелетон</vt:lpstr>
      <vt:lpstr>«Четвертый лишний»</vt:lpstr>
      <vt:lpstr>«Четвертый лишний»</vt:lpstr>
      <vt:lpstr>Найдите лишнюю картинку.</vt:lpstr>
      <vt:lpstr>Каким видом спорта занимаются эти люди?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Мажура Ю.М.</dc:creator>
  <cp:lastModifiedBy>A</cp:lastModifiedBy>
  <cp:revision>26</cp:revision>
  <dcterms:created xsi:type="dcterms:W3CDTF">2013-12-04T14:53:15Z</dcterms:created>
  <dcterms:modified xsi:type="dcterms:W3CDTF">2018-03-20T09:18:50Z</dcterms:modified>
</cp:coreProperties>
</file>