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78" r:id="rId3"/>
    <p:sldId id="276" r:id="rId4"/>
    <p:sldId id="272" r:id="rId5"/>
    <p:sldId id="279" r:id="rId6"/>
    <p:sldId id="274" r:id="rId7"/>
    <p:sldId id="275" r:id="rId8"/>
    <p:sldId id="257" r:id="rId9"/>
    <p:sldId id="259" r:id="rId10"/>
    <p:sldId id="258" r:id="rId11"/>
    <p:sldId id="262" r:id="rId12"/>
    <p:sldId id="266" r:id="rId13"/>
    <p:sldId id="267" r:id="rId14"/>
    <p:sldId id="268" r:id="rId15"/>
    <p:sldId id="269" r:id="rId16"/>
    <p:sldId id="271" r:id="rId17"/>
    <p:sldId id="270" r:id="rId18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0977"/>
    <a:srgbClr val="0000FF"/>
    <a:srgbClr val="C5C5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458C-B7DA-4BD7-8195-D0D173DA9B0F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1C006-C2C6-47B2-B3A5-64271B03C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2CB1B-3DCF-4EB3-A3F6-86944A5CB10A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66C01-C4A9-48A4-B6F7-9E4AE6C1B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21B26-A795-447C-9342-BE5BD979D49E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E8B4F-E597-4BB5-983B-84BA6BC418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11809-FF8E-405F-9231-A8B6339EE9AF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8141C-1F77-415A-996A-72E0EFA8C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2071B-EC70-400E-853B-31D4417333D2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60A79-DF2D-442B-A8A9-FABE82FECA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6A2F3-7175-407E-B99E-777DF0457564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F3D68-9432-4A75-A2EA-A6899B6561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280B-1FBF-43DE-BE5A-EC8144E9322D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B707C-D4A0-4CCC-88E5-F80EEB4C6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A96E-F662-45C6-A052-9499291AF2D6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538A3-9BAD-421B-B4FE-06B31ED87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E87D5-1255-4243-A4B0-A54FF4F81D1E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3F6A5-79F5-48AD-8E2D-6B8158ED96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8F306-CE52-450F-8403-D42B8BEA96F8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67A9C-B5FC-4D4B-B9B5-05B195A35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1096-2229-4446-9B72-D93F2EAB58D3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45326-FE0D-4557-9591-04E63A5FA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24E9D-CC3F-43B2-B1CF-E55639EF825E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8310B-A7D9-42D4-98C5-160C696C4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063F5-AD03-4CF1-98DF-F29B53F87812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50FB5-B660-4EA4-ABCE-3AF0F0AF6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D5C6B-446F-4A7A-9578-93B047B5F07D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11AE-C42D-4B6F-A03F-DDE7EB212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CF336-DA67-4B89-9E7C-5BBF5FE4FE5C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2233A-817D-4E1B-8639-1E5EA8A09B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77E20-3D28-43D3-9664-EB6CE1246533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D987E-33D0-46ED-99CE-7706C4C2A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5B1442-1131-4B36-9706-6C9D5AF18272}" type="datetimeFigureOut">
              <a:rPr lang="ru-RU"/>
              <a:pPr>
                <a:defRPr/>
              </a:pPr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4AE924-FEAB-4B14-BF3C-7130EB14B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707" r:id="rId11"/>
    <p:sldLayoutId id="2147483696" r:id="rId12"/>
    <p:sldLayoutId id="2147483708" r:id="rId13"/>
    <p:sldLayoutId id="2147483695" r:id="rId14"/>
    <p:sldLayoutId id="2147483694" r:id="rId15"/>
    <p:sldLayoutId id="2147483693" r:id="rId16"/>
  </p:sldLayoutIdLst>
  <p:transition spd="slow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65188" y="1309688"/>
            <a:ext cx="8628062" cy="17367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«Здоровьесберегающие     технологии в ДОУ</a:t>
            </a:r>
            <a:r>
              <a:rPr lang="ru-RU" sz="48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»</a:t>
            </a:r>
            <a:endParaRPr lang="ru-RU" sz="4800" b="1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baby-garden-28.ucoz.ru/zoz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771900"/>
            <a:ext cx="38100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554038" y="0"/>
            <a:ext cx="8597900" cy="887413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Система здоровьесбережения в ДОУ: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777875"/>
            <a:ext cx="8596312" cy="584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оздоровительные режимы;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комплекс закаливающих мероприятий (хождение по “дорожкам здоровья”, пребывание детей на свежем воздухе, бодрящая гимнастика);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непосредственная образовательная деятельность по физической культуре;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оптимизация двигательного режима: традиционная двигательная деятельность детей (утренняя гимнастика, физкультурные занятия, проведение подвижных игр, прогулки)  и инновационные технологии оздоровления и профилактики (логоритмика);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организация рационального питания;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медико-профилактическая работа с детьми и родителями;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соблюдение требований СанПиНа к организации педагогического процесса;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комплекс мероприятий по сохранению физического и психологического здоровья педагогов.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2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38" y="127000"/>
            <a:ext cx="8596312" cy="1320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физкультурно-оздоровительной работы в ДОУ</a:t>
            </a:r>
            <a: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8674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2525" y="3255963"/>
            <a:ext cx="1474788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8238" y="1447800"/>
            <a:ext cx="147637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Рисунок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51600" y="3157538"/>
            <a:ext cx="1474788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Рисунок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67313" y="5257800"/>
            <a:ext cx="147637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Рисунок 9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90788" y="5257800"/>
            <a:ext cx="1474787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Рисунок 1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84238" y="3157538"/>
            <a:ext cx="1474787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Стрелка вверх 20"/>
          <p:cNvSpPr/>
          <p:nvPr/>
        </p:nvSpPr>
        <p:spPr>
          <a:xfrm>
            <a:off x="4203700" y="2789238"/>
            <a:ext cx="285750" cy="466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>
            <a:off x="2490788" y="3711575"/>
            <a:ext cx="1187450" cy="3143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5154613" y="3711575"/>
            <a:ext cx="1296987" cy="314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3467100" y="4492625"/>
            <a:ext cx="327025" cy="765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5078413" y="4492625"/>
            <a:ext cx="385762" cy="765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450" y="177800"/>
            <a:ext cx="8596313" cy="13208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 </a:t>
            </a: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Профилактические  мероприятия:</a:t>
            </a:r>
            <a: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1392238"/>
            <a:ext cx="8596312" cy="46497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Кварцевание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групповой и спальни</a:t>
            </a:r>
            <a:endParaRPr lang="ru-RU" sz="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</a:t>
            </a:r>
            <a:r>
              <a:rPr lang="ru-RU" sz="3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сна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Дыхательная </a:t>
            </a:r>
            <a:r>
              <a:rPr lang="ru-RU" sz="3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Проветривание </a:t>
            </a: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и спальни</a:t>
            </a:r>
            <a:endParaRPr lang="ru-RU" sz="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Прогулки </a:t>
            </a:r>
            <a:r>
              <a:rPr lang="ru-RU" sz="3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свежем воздухе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Релаксация</a:t>
            </a:r>
            <a:endParaRPr lang="ru-RU" sz="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100" y="158750"/>
            <a:ext cx="8181975" cy="1320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Здоровьесбережение в работе с педагогами ДОУ</a:t>
            </a:r>
          </a:p>
        </p:txBody>
      </p:sp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668338" y="1704975"/>
            <a:ext cx="9229725" cy="4192588"/>
          </a:xfrm>
        </p:spPr>
        <p:txBody>
          <a:bodyPr/>
          <a:lstStyle/>
          <a:p>
            <a:pPr eaLnBrk="1" hangingPunct="1"/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Активное участие педагогов в оздоровительных мероприятиях  для детей   </a:t>
            </a:r>
          </a:p>
          <a:p>
            <a:pPr eaLnBrk="1" hangingPunct="1"/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Консультации для педагогов «Признаки утомляемости ребёнка дошкольника», «Запрещённые физические упражнения для детей дошкольного возраста», «Как правильно провести гимнастику (различные виды) с дошкольниками», «Профилактика утомляемости дошкольников в ДОУ» «Работа воспитателя по разделам программы «Основы безопасности и жизнедеятельности детей» и др.</a:t>
            </a:r>
          </a:p>
          <a:p>
            <a:pPr eaLnBrk="1" hangingPunct="1"/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Обсуждение вопросов здоровьесбережения на педагогических совещаниях</a:t>
            </a:r>
          </a:p>
          <a:p>
            <a:pPr eaLnBrk="1" hangingPunct="1"/>
            <a:endParaRPr lang="ru-RU" sz="22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527050" y="171450"/>
            <a:ext cx="8596313" cy="1320800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Взаимодействие ДОУ с семьей по вопросам охраны и укрепления здоровья детей.</a:t>
            </a:r>
            <a:r>
              <a:rPr lang="ru-RU" sz="3200" b="1" smtClean="0"/>
              <a:t/>
            </a:r>
            <a:br>
              <a:rPr lang="ru-RU" sz="3200" b="1" smtClean="0"/>
            </a:br>
            <a:endParaRPr lang="ru-RU" sz="3200" b="1" smtClean="0"/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395288" y="2286000"/>
            <a:ext cx="9831387" cy="39957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Информационные стенды для родителей в каждой возрастной группе, освещающие вопросы оздоровления (комплексы упражнений для профилактики нарушений опорно-двигательного аппарата, органов зрения, для развития общей и мелкой моторики, пальчиковые игры.)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Информационные стенды медицинских работников о медицинской профилактической работе с детьми в ДОУ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Приобщение родителей  к участию в физкультурно-массовых мероприятиях ДОУ (соревнования, спортивные праздники, дни открытых дверей, Дни и Недели здоровья)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Консультации, беседы с родителями по вопросам здоровьесбережения.</a:t>
            </a:r>
          </a:p>
          <a:p>
            <a:pPr eaLnBrk="1" hangingPunct="1">
              <a:lnSpc>
                <a:spcPct val="90000"/>
              </a:lnSpc>
            </a:pPr>
            <a:endParaRPr lang="ru-RU" sz="22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075" y="309563"/>
            <a:ext cx="8596313" cy="1320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Результаты внедрения здровьесберегающих технологий в ДОУ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075" y="1533525"/>
            <a:ext cx="9953625" cy="492125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ru-RU" sz="200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               Для детей: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Сформированные навыки здорового образа жизни.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 Правильное физическое развитие детского организма, повышение его сопротивляемости инфекциям.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 Улучшение  показателей здоровья и показателей физической подготовленности.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  Сформированность гигиенической культуры, наличие потребности в здоровом образе жизни.</a:t>
            </a:r>
            <a:endParaRPr lang="ru-RU" sz="200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ru-RU" sz="200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          </a:t>
            </a:r>
            <a:r>
              <a:rPr lang="ru-RU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ru-RU" sz="200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Для родителей: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Сформированная активная родительская позиция.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 Повышение компетентности родителей в вопросах физического развития и здоровья.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r>
              <a:rPr lang="ru-RU" sz="2000" smtClean="0">
                <a:solidFill>
                  <a:srgbClr val="002060"/>
                </a:solidFill>
                <a:latin typeface="Times New Roman" pitchFamily="18" charset="0"/>
              </a:rPr>
              <a:t> Активное участие родителей в жизнедеятельности ДОУ.</a:t>
            </a:r>
          </a:p>
          <a:p>
            <a:pPr marL="0" indent="0" eaLnBrk="1" hangingPunct="1">
              <a:buFont typeface="Wingdings" pitchFamily="2" charset="2"/>
              <a:buChar char="Ø"/>
              <a:defRPr/>
            </a:pPr>
            <a:endParaRPr lang="ru-RU" sz="2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1437" y="1997075"/>
            <a:ext cx="6061276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cs typeface="+mn-cs"/>
              </a:rPr>
              <a:t>ВСЕМ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cs typeface="+mn-cs"/>
              </a:rPr>
              <a:t>Здоровья, добра,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cs typeface="+mn-cs"/>
              </a:rPr>
              <a:t>благополучия!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2997200"/>
            <a:ext cx="9255125" cy="2182813"/>
          </a:xfrm>
        </p:spPr>
        <p:txBody>
          <a:bodyPr>
            <a:no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ru-RU" sz="3200" b="1" u="sng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Платонова Анастасия Геннадьевна</a:t>
            </a:r>
          </a:p>
          <a:p>
            <a:pPr eaLnBrk="1" hangingPunct="1">
              <a:spcBef>
                <a:spcPct val="0"/>
              </a:spcBef>
              <a:defRPr/>
            </a:pPr>
            <a:endParaRPr lang="ru-RU" sz="3200" b="1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0"/>
              </a:spcBef>
              <a:defRPr/>
            </a:pPr>
            <a:r>
              <a:rPr lang="ru-RU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Воспитатель</a:t>
            </a:r>
            <a:endParaRPr lang="ru-RU" sz="32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22475" y="769938"/>
            <a:ext cx="7734300" cy="1190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МДОУ № 229</a:t>
            </a:r>
          </a:p>
          <a:p>
            <a:pPr algn="ctr"/>
            <a:r>
              <a:rPr lang="ru-RU" sz="360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г. Ярославль</a:t>
            </a:r>
          </a:p>
        </p:txBody>
      </p:sp>
      <p:pic>
        <p:nvPicPr>
          <p:cNvPr id="34819" name="Picture 2" descr="http://baby-garden-28.ucoz.ru/logot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875" y="82550"/>
            <a:ext cx="2090738" cy="20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Нормативно-правовая база: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688975" y="1692275"/>
            <a:ext cx="8596313" cy="3881438"/>
          </a:xfrm>
        </p:spPr>
        <p:txBody>
          <a:bodyPr/>
          <a:lstStyle/>
          <a:p>
            <a:pPr eaLnBrk="1" hangingPunct="1"/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Конституция РФ</a:t>
            </a:r>
          </a:p>
          <a:p>
            <a:pPr eaLnBrk="1" hangingPunct="1"/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Конвенция о правах ребенка</a:t>
            </a:r>
          </a:p>
          <a:p>
            <a:pPr eaLnBrk="1" hangingPunct="1"/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</a:t>
            </a:r>
          </a:p>
          <a:p>
            <a:pPr eaLnBrk="1" hangingPunct="1"/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Устав ДОУ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Здоровьесберегающие технологии - это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677863" y="1309688"/>
            <a:ext cx="8596312" cy="4732337"/>
          </a:xfrm>
        </p:spPr>
        <p:txBody>
          <a:bodyPr/>
          <a:lstStyle/>
          <a:p>
            <a:pPr eaLnBrk="1" hangingPunct="1"/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Система мер, включающая взаимосвязь и  взаимодействие всех факторов образовательной среды, направленных на сохранение здоровья ребенка на всех этапах обучения и развития</a:t>
            </a:r>
          </a:p>
        </p:txBody>
      </p:sp>
      <p:pic>
        <p:nvPicPr>
          <p:cNvPr id="2048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13813" y="2455863"/>
            <a:ext cx="2886075" cy="386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711200" y="2017713"/>
            <a:ext cx="8596313" cy="3502025"/>
          </a:xfrm>
        </p:spPr>
        <p:txBody>
          <a:bodyPr/>
          <a:lstStyle/>
          <a:p>
            <a:pPr eaLnBrk="1" hangingPunct="1"/>
            <a:r>
              <a:rPr lang="ru-RU" sz="2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Внедрение здоровьесберегающих технологий способствует воспитанию интереса ребёнка к процессу обучения, повышает познавательную активность и, самое главное, улучшает психоэмоциональное самочувствие и здоровье детей. </a:t>
            </a:r>
          </a:p>
          <a:p>
            <a:pPr eaLnBrk="1" hangingPunct="1"/>
            <a:endParaRPr lang="ru-RU" sz="22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Способствует снижению заболеваемости, повышению уровня физической подготовленности, сформированности осознанной потребности в ведении здорового образа жизни.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Требования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21413" y="693738"/>
            <a:ext cx="4186237" cy="5762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ФГОС:</a:t>
            </a:r>
          </a:p>
        </p:txBody>
      </p:sp>
      <p:sp>
        <p:nvSpPr>
          <p:cNvPr id="22531" name="Объект 3"/>
          <p:cNvSpPr>
            <a:spLocks noGrp="1"/>
          </p:cNvSpPr>
          <p:nvPr>
            <p:ph sz="half" idx="2"/>
          </p:nvPr>
        </p:nvSpPr>
        <p:spPr>
          <a:xfrm>
            <a:off x="466725" y="1746250"/>
            <a:ext cx="9642475" cy="329088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Гарантия охраны и укрепление физического и психического здоровья детей;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Обеспечение эмоционального состояния детей; 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Создание условий для развивающего вариативного дошкольного образования;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Обеспечение открытости дошкольного образования;</a:t>
            </a:r>
          </a:p>
          <a:p>
            <a:pPr eaLnBrk="1" hangingPunct="1"/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Создание условий для участия родителей в образовательной деятельности</a:t>
            </a:r>
          </a:p>
          <a:p>
            <a:pPr eaLnBrk="1" hangingPunct="1"/>
            <a:endParaRPr lang="ru-RU" sz="2200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Принципы ФГОС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Полифункциональности: </a:t>
            </a:r>
            <a:r>
              <a:rPr lang="ru-RU" sz="2200" smtClean="0">
                <a:latin typeface="Times New Roman" pitchFamily="18" charset="0"/>
              </a:rPr>
              <a:t>предметная развивающая среда должна открывать перед детьми множество возможностей, обеспечивать все составляющие образовательного процесса;</a:t>
            </a:r>
          </a:p>
          <a:p>
            <a:pPr eaLnBrk="1" hangingPunct="1">
              <a:defRPr/>
            </a:pPr>
            <a:r>
              <a:rPr lang="ru-RU" sz="2200" smtClean="0">
                <a:latin typeface="Times New Roman" pitchFamily="18" charset="0"/>
              </a:rPr>
              <a:t> </a:t>
            </a:r>
            <a:r>
              <a:rPr lang="ru-RU" sz="2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трансформируемости: </a:t>
            </a:r>
            <a:r>
              <a:rPr lang="ru-RU" sz="2200" smtClean="0">
                <a:latin typeface="Times New Roman" pitchFamily="18" charset="0"/>
              </a:rPr>
              <a:t>предоставляет возможность изменений, позволяющих, по ситуации, вынести на первый план ту или иную функцию пространства;</a:t>
            </a:r>
          </a:p>
          <a:p>
            <a:pPr eaLnBrk="1" hangingPunct="1">
              <a:defRPr/>
            </a:pPr>
            <a:endParaRPr lang="ru-RU" sz="2200" smtClean="0">
              <a:latin typeface="Times New Roman" pitchFamily="18" charset="0"/>
            </a:endParaRPr>
          </a:p>
          <a:p>
            <a:pPr eaLnBrk="1" hangingPunct="1">
              <a:buFont typeface="Wingdings 3" pitchFamily="18" charset="2"/>
              <a:buNone/>
              <a:defRPr/>
            </a:pPr>
            <a:endParaRPr lang="ru-RU" sz="22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ъект 2"/>
          <p:cNvSpPr>
            <a:spLocks noGrp="1"/>
          </p:cNvSpPr>
          <p:nvPr>
            <p:ph idx="1"/>
          </p:nvPr>
        </p:nvSpPr>
        <p:spPr>
          <a:xfrm>
            <a:off x="677863" y="504825"/>
            <a:ext cx="8596312" cy="5537200"/>
          </a:xfrm>
        </p:spPr>
        <p:txBody>
          <a:bodyPr/>
          <a:lstStyle/>
          <a:p>
            <a:pPr eaLnBrk="1" hangingPunct="1">
              <a:defRPr/>
            </a:pPr>
            <a:endParaRPr lang="ru-RU" sz="2200" b="1" smtClean="0">
              <a:solidFill>
                <a:srgbClr val="0C0977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насыщенности: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среда соответствует содержанию образовательной программы, разработанной на основе одной из примерных программ, а также возрастным особенностям детей;</a:t>
            </a:r>
          </a:p>
          <a:p>
            <a:pPr eaLnBrk="1" hangingPunct="1">
              <a:defRPr/>
            </a:pP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доступности: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среда обеспечивает свободный доступ детей к играм, игрушкам, материалам, пособиям;</a:t>
            </a:r>
          </a:p>
          <a:p>
            <a:pPr eaLnBrk="1" hangingPunct="1">
              <a:defRPr/>
            </a:pP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безопасности: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среда предполагает соответствие ее элементов требованиям по обеспечению надежности и безопасности.</a:t>
            </a:r>
          </a:p>
          <a:p>
            <a:pPr eaLnBrk="1" hangingPunct="1">
              <a:defRPr/>
            </a:pPr>
            <a:r>
              <a:rPr lang="ru-RU" sz="22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вариативности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</a:rPr>
              <a:t>:  предполагается периодическая сменяемость игрового материала, появление новых предметов, стимулирующих исследовательскую, познавательную, игровую, двигательную активность детей</a:t>
            </a:r>
          </a:p>
          <a:p>
            <a:pPr eaLnBrk="1" hangingPunct="1">
              <a:defRPr/>
            </a:pPr>
            <a:endParaRPr lang="ru-RU" sz="2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sz="22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38" y="158750"/>
            <a:ext cx="8596312" cy="10287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здоровьесберегающих технологий  в ДОУ:</a:t>
            </a:r>
            <a: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/>
              <a:t/>
            </a:r>
            <a:br>
              <a:rPr lang="ru-RU" sz="3200" smtClean="0"/>
            </a:br>
            <a:endParaRPr lang="ru-RU" sz="44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888" y="1392238"/>
            <a:ext cx="10182225" cy="52673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Применительно к ребенку </a:t>
            </a: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обеспечение высокого уровня реального здоровья воспитанника детского сада  </a:t>
            </a:r>
          </a:p>
          <a:p>
            <a:pPr eaLnBrk="1" hangingPunct="1">
              <a:defRPr/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воспитание валеологической культуры как совокупности осознанного отношения ребенка к здоровью и жизни человека </a:t>
            </a:r>
          </a:p>
          <a:p>
            <a:pPr eaLnBrk="1" hangingPunct="1">
              <a:defRPr/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знания о здоровье и умения оберегать, поддерживать и охранять его, валеологической компетентности, позволяющей дошкольнику самостоятельно и эффективно решать задачи здорового образа жизни </a:t>
            </a:r>
          </a:p>
          <a:p>
            <a:pPr eaLnBrk="1" hangingPunct="1">
              <a:defRPr/>
            </a:pP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безопасное поведение, задачи, связанные с оказанием элементарной медицинской, психологической самопомощи и помощи.</a:t>
            </a:r>
          </a:p>
          <a:p>
            <a:pPr eaLnBrk="1" hangingPunct="1">
              <a:defRPr/>
            </a:pPr>
            <a:r>
              <a:rPr lang="ru-RU" sz="2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Применительно к взрослым </a:t>
            </a:r>
            <a:r>
              <a:rPr lang="ru-RU" sz="2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содействие становлению культуры здоровья, в том числе культуры профессионального здоровья воспитателей ДОУ и валеологическому просвещению родителей.</a:t>
            </a:r>
          </a:p>
          <a:p>
            <a:pPr eaLnBrk="1" hangingPunct="1">
              <a:defRPr/>
            </a:pPr>
            <a:endParaRPr lang="ru-RU" sz="22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63" y="146050"/>
            <a:ext cx="9436100" cy="1320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Задачи по  здоровьесбережению в ДОУ</a:t>
            </a:r>
            <a:r>
              <a:rPr lang="ru-RU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138" y="1292225"/>
            <a:ext cx="10104437" cy="46307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Сохранение и укрепление здоровья детей на основе комплексного и системного использования доступных для детского сада средств физического воспитания, оптимизации двигательной деятельности на свежем воздухе;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Обеспечение активной позиции детей в процессе получения знаний о здоровом образе жизни;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Конструктивное партнерство семьи, педагогического коллектива и самих детей в укреплении их здоровья, развитии творческого потенциала;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 развитие физических качеств;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контроль двигательной активности и становление физической культуры дошкольников;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формирование правильной осанки, профилактика нарушений опорно-двигательного аппарата;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воспитание привычки повседневной физической активности;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20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20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665</Words>
  <Application>Microsoft Office PowerPoint</Application>
  <PresentationFormat>Произвольный</PresentationFormat>
  <Paragraphs>82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Trebuchet MS</vt:lpstr>
      <vt:lpstr>Wingdings 3</vt:lpstr>
      <vt:lpstr>Calibri</vt:lpstr>
      <vt:lpstr>Times New Roman</vt:lpstr>
      <vt:lpstr>Wingdings</vt:lpstr>
      <vt:lpstr>Грань</vt:lpstr>
      <vt:lpstr>Грань</vt:lpstr>
      <vt:lpstr>Грань</vt:lpstr>
      <vt:lpstr>Грань</vt:lpstr>
      <vt:lpstr>Слайд 1</vt:lpstr>
      <vt:lpstr>          Нормативно-правовая база:</vt:lpstr>
      <vt:lpstr>Здоровьесберегающие технологии - это</vt:lpstr>
      <vt:lpstr>                   Актуальность</vt:lpstr>
      <vt:lpstr>                       Требования</vt:lpstr>
      <vt:lpstr>             Принципы ФГОС</vt:lpstr>
      <vt:lpstr>Слайд 7</vt:lpstr>
      <vt:lpstr>Цель здоровьесберегающих технологий  в ДОУ:  </vt:lpstr>
      <vt:lpstr>      Задачи по  здоровьесбережению в ДОУ </vt:lpstr>
      <vt:lpstr>  Система здоровьесбережения в ДОУ:</vt:lpstr>
      <vt:lpstr>Формы физкультурно-оздоровительной работы в ДОУ </vt:lpstr>
      <vt:lpstr>  Профилактические  мероприятия: </vt:lpstr>
      <vt:lpstr>    Здоровьесбережение в работе с педагогами ДОУ</vt:lpstr>
      <vt:lpstr>Взаимодействие ДОУ с семьей по вопросам охраны и укрепления здоровья детей. </vt:lpstr>
      <vt:lpstr>Результаты внедрения здровьесберегающих технологий в ДОУ 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Алексей-Анастасия</cp:lastModifiedBy>
  <cp:revision>36</cp:revision>
  <dcterms:created xsi:type="dcterms:W3CDTF">2015-04-01T15:23:46Z</dcterms:created>
  <dcterms:modified xsi:type="dcterms:W3CDTF">2018-03-28T18:07:39Z</dcterms:modified>
</cp:coreProperties>
</file>