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7" r:id="rId2"/>
    <p:sldId id="278" r:id="rId3"/>
    <p:sldId id="282" r:id="rId4"/>
    <p:sldId id="279" r:id="rId5"/>
    <p:sldId id="274" r:id="rId6"/>
    <p:sldId id="259" r:id="rId7"/>
    <p:sldId id="273" r:id="rId8"/>
    <p:sldId id="268" r:id="rId9"/>
    <p:sldId id="267" r:id="rId10"/>
    <p:sldId id="275" r:id="rId11"/>
    <p:sldId id="271" r:id="rId12"/>
    <p:sldId id="256" r:id="rId13"/>
    <p:sldId id="276" r:id="rId14"/>
    <p:sldId id="257" r:id="rId15"/>
    <p:sldId id="262" r:id="rId16"/>
    <p:sldId id="263" r:id="rId17"/>
    <p:sldId id="261" r:id="rId18"/>
    <p:sldId id="264" r:id="rId19"/>
    <p:sldId id="266" r:id="rId20"/>
    <p:sldId id="280" r:id="rId21"/>
    <p:sldId id="281" r:id="rId22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3FFD3"/>
    <a:srgbClr val="BAE8BA"/>
    <a:srgbClr val="820000"/>
    <a:srgbClr val="FFC5C5"/>
    <a:srgbClr val="C1E0FF"/>
    <a:srgbClr val="F3F682"/>
    <a:srgbClr val="3E00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E6872-A7CD-4782-8E88-FE87A0F9E6BD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99F9-47AA-4473-BC3F-AE6ED85F8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643866" cy="24288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</a:t>
            </a:r>
            <a:br>
              <a:rPr lang="ru-RU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Москвы и Подмосковья литературным персонажам. </a:t>
            </a:r>
            <a:endParaRPr lang="ru-RU" b="1" spc="50" dirty="0">
              <a:ln w="11430"/>
              <a:solidFill>
                <a:srgbClr val="8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57187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sz="2000" b="1" i="1" dirty="0" err="1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Мицул</a:t>
            </a:r>
            <a:r>
              <a:rPr lang="ru-RU" sz="2000" b="1" i="1" dirty="0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 Виктория</a:t>
            </a:r>
            <a:r>
              <a:rPr lang="ru-RU" sz="2000" dirty="0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000" dirty="0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2000" dirty="0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r>
              <a:rPr lang="ru-RU" sz="2000" dirty="0" smtClean="0">
                <a:solidFill>
                  <a:srgbClr val="3E003E"/>
                </a:solidFill>
                <a:latin typeface="Times New Roman" pitchFamily="18" charset="0"/>
                <a:cs typeface="Times New Roman" pitchFamily="18" charset="0"/>
              </a:rPr>
              <a:t>МБОУ «Раменская СОШ».</a:t>
            </a:r>
            <a:endParaRPr lang="ru-RU" sz="2000" dirty="0">
              <a:solidFill>
                <a:srgbClr val="3E00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E8BA"/>
            </a:gs>
            <a:gs pos="50000">
              <a:srgbClr val="93FFD3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Персонажи сказов Павла Бажова.</a:t>
            </a:r>
            <a:b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Ул.Малахитовая.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ello_html_m389c5b19.jpg"/>
          <p:cNvPicPr>
            <a:picLocks noChangeAspect="1" noChangeArrowheads="1"/>
          </p:cNvPicPr>
          <p:nvPr/>
        </p:nvPicPr>
        <p:blipFill>
          <a:blip r:embed="rId2"/>
          <a:srcRect r="9988"/>
          <a:stretch>
            <a:fillRect/>
          </a:stretch>
        </p:blipFill>
        <p:spPr bwMode="auto">
          <a:xfrm>
            <a:off x="1285852" y="1500174"/>
            <a:ext cx="2786082" cy="4313933"/>
          </a:xfrm>
          <a:prstGeom prst="rect">
            <a:avLst/>
          </a:prstGeom>
          <a:noFill/>
        </p:spPr>
      </p:pic>
      <p:pic>
        <p:nvPicPr>
          <p:cNvPr id="3080" name="Picture 8" descr="hello_html_11a1dafe.jpg"/>
          <p:cNvPicPr>
            <a:picLocks noChangeAspect="1" noChangeArrowheads="1"/>
          </p:cNvPicPr>
          <p:nvPr/>
        </p:nvPicPr>
        <p:blipFill>
          <a:blip r:embed="rId3"/>
          <a:srcRect l="20108" t="17401" r="13379" b="6032"/>
          <a:stretch>
            <a:fillRect/>
          </a:stretch>
        </p:blipFill>
        <p:spPr bwMode="auto">
          <a:xfrm>
            <a:off x="4857752" y="1500174"/>
            <a:ext cx="2857520" cy="43859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6000768"/>
            <a:ext cx="3071834" cy="5715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Хозяйка Медной горы.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6000768"/>
            <a:ext cx="3071834" cy="5715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Данила-мастер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AE8BA"/>
            </a:gs>
            <a:gs pos="50000">
              <a:srgbClr val="93FFD3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Персонажи сказов Павла Бажова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ello_html_5f23f020.jpg"/>
          <p:cNvPicPr>
            <a:picLocks noChangeAspect="1" noChangeArrowheads="1"/>
          </p:cNvPicPr>
          <p:nvPr/>
        </p:nvPicPr>
        <p:blipFill>
          <a:blip r:embed="rId2"/>
          <a:srcRect l="11494" r="3448"/>
          <a:stretch>
            <a:fillRect/>
          </a:stretch>
        </p:blipFill>
        <p:spPr bwMode="auto">
          <a:xfrm>
            <a:off x="1571604" y="1571612"/>
            <a:ext cx="2643206" cy="4143404"/>
          </a:xfrm>
          <a:prstGeom prst="rect">
            <a:avLst/>
          </a:prstGeom>
          <a:noFill/>
        </p:spPr>
      </p:pic>
      <p:pic>
        <p:nvPicPr>
          <p:cNvPr id="3078" name="Picture 6" descr="hello_html_m2d96adce.jpg"/>
          <p:cNvPicPr>
            <a:picLocks noChangeAspect="1" noChangeArrowheads="1"/>
          </p:cNvPicPr>
          <p:nvPr/>
        </p:nvPicPr>
        <p:blipFill>
          <a:blip r:embed="rId3"/>
          <a:srcRect l="15000" r="20499"/>
          <a:stretch>
            <a:fillRect/>
          </a:stretch>
        </p:blipFill>
        <p:spPr bwMode="auto">
          <a:xfrm>
            <a:off x="5072066" y="1643050"/>
            <a:ext cx="3071834" cy="39528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5929330"/>
            <a:ext cx="3071834" cy="5715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Серебряное копытце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929330"/>
            <a:ext cx="3071834" cy="5715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Огневушка-Поскакушка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Мальчишу-Кибальчишу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Воробьёвы горы.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m3af0d31.jpg"/>
          <p:cNvPicPr/>
          <p:nvPr/>
        </p:nvPicPr>
        <p:blipFill>
          <a:blip r:embed="rId3"/>
          <a:srcRect b="7908"/>
          <a:stretch>
            <a:fillRect/>
          </a:stretch>
        </p:blipFill>
        <p:spPr bwMode="auto">
          <a:xfrm>
            <a:off x="642910" y="1643050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ПОДМОСКОВЬЕ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4143404" cy="12858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Аллея«ТЕАТР КУКОЛ». Раменское.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Пятачок.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72188" cy="857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Аллея«ТЕАТР КУКОЛ». Раменское.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Крокодил Гена и его друзья.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786478" cy="11430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«ТЕАТР КУКОЛ». Раменское.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Трое из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15716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Луховицы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почтальону Печкину.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785794"/>
            <a:ext cx="3043230" cy="114300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Наро-Фоминск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Емеля.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Емеля на печи, Наро-Фоминск"/>
          <p:cNvPicPr/>
          <p:nvPr/>
        </p:nvPicPr>
        <p:blipFill>
          <a:blip r:embed="rId3">
            <a:lum bright="-10000" contrast="10000"/>
          </a:blip>
          <a:srcRect l="15804" r="30765"/>
          <a:stretch>
            <a:fillRect/>
          </a:stretch>
        </p:blipFill>
        <p:spPr bwMode="auto">
          <a:xfrm>
            <a:off x="214282" y="214290"/>
            <a:ext cx="48577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2582858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Долгопрудный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Золушка.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c.pics.livejournal.com/dubikvit/65747770/692348/692348_9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3624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143932" cy="15716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Цель проекта: </a:t>
            </a:r>
            <a:br>
              <a:rPr lang="ru-RU" sz="28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расширение знаний о литературных памятниках Москвы и Подмосковья.</a:t>
            </a:r>
            <a:br>
              <a:rPr lang="ru-RU" sz="2800" b="1" i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143932" cy="292895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  собрать информацию по теме «Памятники литературным героям»: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какому литературному герою, где, за что поставлен памятник, в чём его необычность.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 составить туристический путеводитель по памятникам литературным персонажам, установленным в Москве и Подмосковье.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 познакомить и заинтересовать учащихся школы данным проектом.</a:t>
            </a:r>
          </a:p>
          <a:p>
            <a:pPr algn="l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4398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Если бы Вам предложили поставить памятник литературному герою в нашем селе или </a:t>
            </a:r>
            <a:r>
              <a:rPr lang="ru-RU" sz="2400" i="1" smtClean="0">
                <a:latin typeface="Georgia" pitchFamily="18" charset="0"/>
                <a:cs typeface="Times New Roman" pitchFamily="18" charset="0"/>
              </a:rPr>
              <a:t>в парках</a:t>
            </a:r>
            <a:br>
              <a:rPr lang="ru-RU" sz="2400" i="1" smtClean="0">
                <a:latin typeface="Georgia" pitchFamily="18" charset="0"/>
                <a:cs typeface="Times New Roman" pitchFamily="18" charset="0"/>
              </a:rPr>
            </a:br>
            <a:r>
              <a:rPr lang="ru-RU" sz="2400" i="1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г.о. Шаховская, то какого персонажа Вы выбрали бы?</a:t>
            </a:r>
            <a:br>
              <a:rPr lang="ru-RU" sz="2400" i="1" dirty="0" smtClean="0">
                <a:latin typeface="Georgia" pitchFamily="18" charset="0"/>
                <a:cs typeface="Times New Roman" pitchFamily="18" charset="0"/>
              </a:rPr>
            </a:br>
            <a:endParaRPr lang="ru-RU" sz="2400" i="1" dirty="0"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2285992"/>
          <a:ext cx="8001056" cy="3661454"/>
        </p:xfrm>
        <a:graphic>
          <a:graphicData uri="http://schemas.openxmlformats.org/drawingml/2006/table">
            <a:tbl>
              <a:tblPr/>
              <a:tblGrid>
                <a:gridCol w="571504"/>
                <a:gridCol w="7429552"/>
              </a:tblGrid>
              <a:tr h="347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Arial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Arial"/>
                          <a:cs typeface="Times New Roman"/>
                        </a:rPr>
                        <a:t>Название памятника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1.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Arial"/>
                          <a:cs typeface="Times New Roman"/>
                        </a:rPr>
                        <a:t>Мальчик из стихотворения А.Твардовского «Рассказ танкиста»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2.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Arial"/>
                          <a:cs typeface="Times New Roman"/>
                        </a:rPr>
                        <a:t>Гадкий утенок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3.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Робинзон Крузо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4.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Три богатыря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5.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Кот в сапогах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6.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Девочка из сказки А.Платонова «Неизвестный цветок»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7.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Сестрица Аленушка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Arial"/>
                          <a:cs typeface="Times New Roman"/>
                        </a:rPr>
                        <a:t>8.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Arial"/>
                          <a:cs typeface="Times New Roman"/>
                        </a:rPr>
                        <a:t>Робин Гуд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143668" cy="1582726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«Был трудный бой. Всё нынче, как спросонку,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только не могу себе простить: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тысяч лиц узнал бы я мальчонку,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как зовут, забыл его спросить...»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39"/>
            <a:ext cx="5929354" cy="454794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0ccdcd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Русалочка. 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 памятники литературным героям вы знаете?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285860"/>
          <a:ext cx="8001056" cy="4786349"/>
        </p:xfrm>
        <a:graphic>
          <a:graphicData uri="http://schemas.openxmlformats.org/drawingml/2006/table">
            <a:tbl>
              <a:tblPr/>
              <a:tblGrid>
                <a:gridCol w="648345"/>
                <a:gridCol w="4709505"/>
                <a:gridCol w="2643206"/>
              </a:tblGrid>
              <a:tr h="957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№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Название памятника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Количество </a:t>
                      </a:r>
                      <a:r>
                        <a:rPr lang="ru-RU" sz="2800" dirty="0" smtClean="0">
                          <a:latin typeface="Times New Roman"/>
                          <a:ea typeface="Arial"/>
                          <a:cs typeface="Times New Roman"/>
                        </a:rPr>
                        <a:t>ответов (из 26)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1.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Русалочка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15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82"/>
                    </a:solidFill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2.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Arial"/>
                          <a:cs typeface="Times New Roman"/>
                        </a:rPr>
                        <a:t>Винни-Пух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12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3.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Arial"/>
                          <a:cs typeface="Times New Roman"/>
                        </a:rPr>
                        <a:t>Чебурашка</a:t>
                      </a: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 и Крокодил Гена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12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4.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Царевна-Лягушка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5.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F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Arial"/>
                          <a:cs typeface="Times New Roman"/>
                        </a:rPr>
                        <a:t>Бременские</a:t>
                      </a: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 музыканты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FD3"/>
                    </a:solidFill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6.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Буратино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7.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Левша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</a:tr>
              <a:tr h="478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8.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Arial"/>
                          <a:cs typeface="Times New Roman"/>
                        </a:rPr>
                        <a:t>Ассоль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6572296" cy="22860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54403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Старику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Золотой рыбке.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Скульптор Зураб Церетели.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Охотный ряд.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, сказки Пушки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28"/>
            <a:ext cx="47863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     Лукоморье (Московский зоопарк).</a:t>
            </a:r>
            <a:br>
              <a:rPr lang="ru-RU" sz="3600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Скульптор Зураб Церетели.</a:t>
            </a:r>
            <a:endParaRPr lang="ru-RU" sz="3600" i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paifo.ru/images/stories/pamyatniki_foto0/zoo_04.jpg"/>
          <p:cNvPicPr>
            <a:picLocks noChangeAspect="1" noChangeArrowheads="1"/>
          </p:cNvPicPr>
          <p:nvPr/>
        </p:nvPicPr>
        <p:blipFill>
          <a:blip r:embed="rId3"/>
          <a:srcRect b="7499"/>
          <a:stretch>
            <a:fillRect/>
          </a:stretch>
        </p:blipFill>
        <p:spPr bwMode="auto">
          <a:xfrm>
            <a:off x="571472" y="2000240"/>
            <a:ext cx="3571900" cy="4405374"/>
          </a:xfrm>
          <a:prstGeom prst="rect">
            <a:avLst/>
          </a:prstGeom>
          <a:noFill/>
        </p:spPr>
      </p:pic>
      <p:pic>
        <p:nvPicPr>
          <p:cNvPr id="30724" name="Picture 4" descr="http://paifo.ru/images/stories/pamyatniki_foto0/zoo_02.jpg"/>
          <p:cNvPicPr>
            <a:picLocks noChangeAspect="1" noChangeArrowheads="1"/>
          </p:cNvPicPr>
          <p:nvPr/>
        </p:nvPicPr>
        <p:blipFill>
          <a:blip r:embed="rId4"/>
          <a:srcRect b="24999"/>
          <a:stretch>
            <a:fillRect/>
          </a:stretch>
        </p:blipFill>
        <p:spPr bwMode="auto">
          <a:xfrm>
            <a:off x="4572000" y="2000240"/>
            <a:ext cx="435768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643338" cy="37973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Постовой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Дядя Стёпа.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Слесарный переулок, д.1.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Скульптор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Рожников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ядя Степа-милиционер(фото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71490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714776" cy="622619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(Сказка Корнея Чуковского)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Парк «Сокольники».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Марчел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Коробер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2do2go.ru/uploads/ff9064da4f1a9cc8872c1e848dd739e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57203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224</Words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Памятники  Москвы и Подмосковья литературным персонажам. </vt:lpstr>
      <vt:lpstr>Цель проекта:  расширение знаний о литературных памятниках Москвы и Подмосковья. </vt:lpstr>
      <vt:lpstr>Русалочка. Дания</vt:lpstr>
      <vt:lpstr>Какие  памятники литературным героям вы знаете? </vt:lpstr>
      <vt:lpstr>МОСКВА</vt:lpstr>
      <vt:lpstr>Памятник  Старику  и  Золотой рыбке.  Скульптор Зураб Церетели.                               Охотный ряд.</vt:lpstr>
      <vt:lpstr>     Лукоморье (Московский зоопарк).  Скульптор Зураб Церетели.</vt:lpstr>
      <vt:lpstr>Постовой  Дядя Стёпа.  Слесарный переулок, д.1.  Скульптор  Александр Рожников. </vt:lpstr>
      <vt:lpstr>Мойдодыр.  (Сказка Корнея Чуковского) Парк «Сокольники».  Автор Марчел Коробер.</vt:lpstr>
      <vt:lpstr> Персонажи сказов Павла Бажова. Ул.Малахитовая. </vt:lpstr>
      <vt:lpstr>Персонажи сказов Павла Бажова</vt:lpstr>
      <vt:lpstr> Памятник Мальчишу-Кибальчишу. Воробьёвы горы. </vt:lpstr>
      <vt:lpstr>ПОДМОСКОВЬЕ</vt:lpstr>
      <vt:lpstr>Аллея«ТЕАТР КУКОЛ». Раменское. Винни-Пух и Пятачок.</vt:lpstr>
      <vt:lpstr> Аллея«ТЕАТР КУКОЛ». Раменское. Крокодил Гена и его друзья. </vt:lpstr>
      <vt:lpstr>«ТЕАТР КУКОЛ». Раменское.  Трое из Простоквашино.</vt:lpstr>
      <vt:lpstr>Луховицы.  Памятник почтальону Печкину.</vt:lpstr>
      <vt:lpstr>Наро-Фоминск. Емеля.</vt:lpstr>
      <vt:lpstr> Г. Долгопрудный  Золушка.  </vt:lpstr>
      <vt:lpstr> Если бы Вам предложили поставить памятник литературному герою в нашем селе или в парках  г.о. Шаховская, то какого персонажа Вы выбрали бы? </vt:lpstr>
      <vt:lpstr>«Был трудный бой. Всё нынче, как спросонку, И только не могу себе простить: Из тысяч лиц узнал бы я мальчонку, Но как зовут, забыл его спросить...»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Раменская СОШ</dc:creator>
  <cp:lastModifiedBy>Раменская СОШ</cp:lastModifiedBy>
  <cp:revision>131</cp:revision>
  <dcterms:created xsi:type="dcterms:W3CDTF">2017-05-14T15:38:12Z</dcterms:created>
  <dcterms:modified xsi:type="dcterms:W3CDTF">2018-03-20T07:30:47Z</dcterms:modified>
</cp:coreProperties>
</file>