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94" r:id="rId5"/>
    <p:sldId id="262" r:id="rId6"/>
    <p:sldId id="295" r:id="rId7"/>
    <p:sldId id="280" r:id="rId8"/>
    <p:sldId id="281" r:id="rId9"/>
    <p:sldId id="285" r:id="rId10"/>
    <p:sldId id="283" r:id="rId11"/>
    <p:sldId id="292" r:id="rId12"/>
    <p:sldId id="286" r:id="rId13"/>
    <p:sldId id="287" r:id="rId14"/>
    <p:sldId id="290" r:id="rId15"/>
    <p:sldId id="288" r:id="rId16"/>
    <p:sldId id="276" r:id="rId17"/>
    <p:sldId id="278" r:id="rId18"/>
    <p:sldId id="291" r:id="rId19"/>
    <p:sldId id="296" r:id="rId20"/>
    <p:sldId id="271" r:id="rId21"/>
    <p:sldId id="29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71" autoAdjust="0"/>
  </p:normalViewPr>
  <p:slideViewPr>
    <p:cSldViewPr>
      <p:cViewPr>
        <p:scale>
          <a:sx n="68" d="100"/>
          <a:sy n="68" d="100"/>
        </p:scale>
        <p:origin x="-13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45270" y="2143116"/>
            <a:ext cx="8298062" cy="4039031"/>
            <a:chOff x="601621" y="2146448"/>
            <a:chExt cx="7679472" cy="425489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848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400" b="1" dirty="0" smtClean="0">
                  <a:ln w="12700">
                    <a:solidFill>
                      <a:prstClr val="white"/>
                    </a:solidFill>
                    <a:prstDash val="solid"/>
                  </a:ln>
                  <a:solidFill>
                    <a:srgbClr val="6600CC"/>
                  </a:solidFill>
                  <a:latin typeface="Monotype Corsiva" pitchFamily="66" charset="0"/>
                  <a:cs typeface="Arial" charset="0"/>
                </a:rPr>
                <a:t>Пасхальная композиция «Весёлая парочка»</a:t>
              </a:r>
              <a:endParaRPr lang="ru-RU" sz="5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6600CC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01621" y="4942330"/>
              <a:ext cx="5084703" cy="1459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dirty="0" smtClean="0">
                  <a:solidFill>
                    <a:srgbClr val="6600CC"/>
                  </a:solidFill>
                  <a:latin typeface="Monotype Corsiva" pitchFamily="66" charset="0"/>
                  <a:cs typeface="Arial" charset="0"/>
                </a:rPr>
                <a:t>Зырянова Татьяна Владимировна, МКУДО «Далматовский Дом детского творчества»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835696" y="6326163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г. Курган, </a:t>
            </a:r>
            <a:r>
              <a:rPr lang="ru-RU" dirty="0" smtClean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2018 год</a:t>
            </a:r>
            <a:endParaRPr lang="ru-RU" dirty="0">
              <a:solidFill>
                <a:srgbClr val="6600C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16.03.17\фото с работой\IMG_4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6" y="1844824"/>
            <a:ext cx="3327834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16.03.17\фото с работой\IMG_46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11960" b="7826"/>
          <a:stretch/>
        </p:blipFill>
        <p:spPr bwMode="auto">
          <a:xfrm>
            <a:off x="4433776" y="2073349"/>
            <a:ext cx="3931749" cy="24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19259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8 шаг: Прошить клюв и придать ему форму</a:t>
            </a:r>
          </a:p>
        </p:txBody>
      </p:sp>
      <p:pic>
        <p:nvPicPr>
          <p:cNvPr id="6148" name="Picture 4" descr="G:\16.03.17\фото с работой\IMG_47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 t="17096" r="17276" b="21030"/>
          <a:stretch/>
        </p:blipFill>
        <p:spPr bwMode="auto">
          <a:xfrm>
            <a:off x="683567" y="2362572"/>
            <a:ext cx="3696587" cy="27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G:\16.03.17\фото с работой\IMG_47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r="10002"/>
          <a:stretch/>
        </p:blipFill>
        <p:spPr bwMode="auto">
          <a:xfrm>
            <a:off x="4932040" y="2362572"/>
            <a:ext cx="2826793" cy="26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519259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шаг: Пришить клюв </a:t>
            </a:r>
          </a:p>
        </p:txBody>
      </p:sp>
      <p:pic>
        <p:nvPicPr>
          <p:cNvPr id="12290" name="Picture 2" descr="G:\16.03.17\фото с работой\IMG_4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4680520" cy="35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519259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10 шаг: Пришить щечки </a:t>
            </a:r>
          </a:p>
        </p:txBody>
      </p:sp>
      <p:pic>
        <p:nvPicPr>
          <p:cNvPr id="13315" name="Picture 3" descr="G:\16.03.17\фото с работой\IMG_4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341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519259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11 шаг: Выбрать глазки </a:t>
            </a:r>
          </a:p>
        </p:txBody>
      </p:sp>
      <p:pic>
        <p:nvPicPr>
          <p:cNvPr id="5" name="Picture 2" descr="G:\16.03.17\фото с работой\IMG_46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6" b="9999"/>
          <a:stretch/>
        </p:blipFill>
        <p:spPr bwMode="auto">
          <a:xfrm>
            <a:off x="1187624" y="2132856"/>
            <a:ext cx="6211952" cy="35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519259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12 шаг: Приклеить глазки </a:t>
            </a:r>
          </a:p>
        </p:txBody>
      </p:sp>
      <p:pic>
        <p:nvPicPr>
          <p:cNvPr id="14338" name="Picture 2" descr="G:\16.03.17\фото с работой\IMG_47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21105" r="22206"/>
          <a:stretch/>
        </p:blipFill>
        <p:spPr bwMode="auto">
          <a:xfrm>
            <a:off x="2949804" y="2042478"/>
            <a:ext cx="3494404" cy="369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19259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13 шаг: Выкроить детали корзинки по размерам салатницы </a:t>
            </a:r>
          </a:p>
        </p:txBody>
      </p:sp>
      <p:pic>
        <p:nvPicPr>
          <p:cNvPr id="3074" name="Picture 2" descr="G:\16.03.17\фото с работой\IMG_46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6"/>
          <a:stretch/>
        </p:blipFill>
        <p:spPr bwMode="auto">
          <a:xfrm>
            <a:off x="1907704" y="2564904"/>
            <a:ext cx="5051006" cy="33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19259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14 шаг: Соединить детали корзинки</a:t>
            </a:r>
          </a:p>
        </p:txBody>
      </p:sp>
      <p:pic>
        <p:nvPicPr>
          <p:cNvPr id="5122" name="Picture 2" descr="G:\16.03.17\фото с работой\IMG_46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t="3951" r="10670" b="5845"/>
          <a:stretch/>
        </p:blipFill>
        <p:spPr bwMode="auto">
          <a:xfrm>
            <a:off x="395536" y="2042479"/>
            <a:ext cx="3168502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16.03.17\фото с работой\IMG_46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t="5233" r="12329" b="15711"/>
          <a:stretch/>
        </p:blipFill>
        <p:spPr bwMode="auto">
          <a:xfrm>
            <a:off x="5074514" y="2042479"/>
            <a:ext cx="3051544" cy="26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16.03.17\фото с работой\IMG_46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 t="10911"/>
          <a:stretch/>
        </p:blipFill>
        <p:spPr bwMode="auto">
          <a:xfrm>
            <a:off x="3059832" y="4077072"/>
            <a:ext cx="2606657" cy="206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19259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15 шаг: Выкроить детали юбки для корзинки </a:t>
            </a:r>
          </a:p>
        </p:txBody>
      </p:sp>
      <p:pic>
        <p:nvPicPr>
          <p:cNvPr id="1026" name="Picture 2" descr="G:\16.03.17\фото с работой\IMG_4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4695035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19259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16 шаг: Обработать края юбки косой бейкой, оформить сборку и  пришить юбку к корзинке </a:t>
            </a:r>
          </a:p>
        </p:txBody>
      </p:sp>
      <p:pic>
        <p:nvPicPr>
          <p:cNvPr id="6" name="Picture 2" descr="G:\16.03.17\фото с работой\IMG_4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71" y="2473366"/>
            <a:ext cx="4657762" cy="349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1277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Для изготовления композиции потребуются: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35996"/>
            <a:ext cx="403244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dirty="0" smtClean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-лекала для курочки;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dirty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-</a:t>
            </a:r>
            <a:r>
              <a:rPr lang="ru-RU" sz="2300" dirty="0" smtClean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ткань (белый </a:t>
            </a:r>
            <a:r>
              <a:rPr lang="ru-RU" sz="2300" dirty="0" err="1" smtClean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флис</a:t>
            </a:r>
            <a:r>
              <a:rPr lang="ru-RU" sz="2300" dirty="0" smtClean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, ситец, бязь);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dirty="0" smtClean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-синтепон для набивки;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dirty="0" smtClean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-косая бейка;</a:t>
            </a:r>
            <a:endParaRPr lang="ru-RU" sz="2300" dirty="0">
              <a:solidFill>
                <a:srgbClr val="6600CC"/>
              </a:solidFill>
              <a:latin typeface="Monotype Corsiva" pitchFamily="66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dirty="0" smtClean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-салатница из пластмассы;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dirty="0" smtClean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-атласная лента, тесьма;</a:t>
            </a:r>
            <a:endParaRPr lang="ru-RU" sz="2300" dirty="0">
              <a:solidFill>
                <a:srgbClr val="6600CC"/>
              </a:solidFill>
              <a:latin typeface="Monotype Corsiva" pitchFamily="66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dirty="0" smtClean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-фурнитура (глазки);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dirty="0" smtClean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-нитки;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dirty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-игла с игольницей;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dirty="0" smtClean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-ножницы;</a:t>
            </a:r>
            <a:endParaRPr lang="ru-RU" sz="2300" dirty="0">
              <a:solidFill>
                <a:srgbClr val="6600CC"/>
              </a:solidFill>
              <a:latin typeface="Monotype Corsiva" pitchFamily="66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dirty="0" smtClean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-клеевой пистолет;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dirty="0" smtClean="0">
                <a:solidFill>
                  <a:srgbClr val="6600CC"/>
                </a:solidFill>
                <a:latin typeface="Monotype Corsiva" pitchFamily="66" charset="0"/>
                <a:cs typeface="Arial" charset="0"/>
              </a:rPr>
              <a:t>-утюг.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2800" dirty="0" smtClean="0">
              <a:solidFill>
                <a:srgbClr val="6600CC"/>
              </a:solidFill>
              <a:latin typeface="Monotype Corsiva" pitchFamily="66" charset="0"/>
              <a:cs typeface="Arial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2800" dirty="0" smtClean="0">
              <a:solidFill>
                <a:srgbClr val="6600CC"/>
              </a:solidFill>
              <a:latin typeface="Monotype Corsiva" pitchFamily="66" charset="0"/>
              <a:cs typeface="Arial" charset="0"/>
            </a:endParaRPr>
          </a:p>
        </p:txBody>
      </p:sp>
      <p:pic>
        <p:nvPicPr>
          <p:cNvPr id="2" name="Picture 2" descr="G:\16.03.17\фото с работой\IMG_46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" r="5104" b="3333"/>
          <a:stretch/>
        </p:blipFill>
        <p:spPr bwMode="auto">
          <a:xfrm>
            <a:off x="4636507" y="1988840"/>
            <a:ext cx="3895933" cy="307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519259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Готовая композиция «Весёлая парочка»</a:t>
            </a:r>
          </a:p>
        </p:txBody>
      </p:sp>
      <p:pic>
        <p:nvPicPr>
          <p:cNvPr id="1026" name="Picture 2" descr="G:\16.03.17\фото с работой\IMG_4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20819"/>
            <a:ext cx="5036040" cy="37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519259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Готовая композиция «Весёлая парочка»</a:t>
            </a:r>
          </a:p>
        </p:txBody>
      </p:sp>
      <p:pic>
        <p:nvPicPr>
          <p:cNvPr id="16386" name="Picture 2" descr="G:\16.03.17\фото с работой\IMG_47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t="4982"/>
          <a:stretch/>
        </p:blipFill>
        <p:spPr bwMode="auto">
          <a:xfrm>
            <a:off x="2577628" y="2132856"/>
            <a:ext cx="4442644" cy="38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519259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 шаг: Выкройка курочки по лекалам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80528" y="172683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2800" dirty="0" smtClean="0">
              <a:solidFill>
                <a:srgbClr val="6600CC"/>
              </a:solidFill>
              <a:latin typeface="Monotype Corsiva" pitchFamily="66" charset="0"/>
              <a:cs typeface="Arial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2800" dirty="0" smtClean="0">
              <a:solidFill>
                <a:srgbClr val="6600CC"/>
              </a:solidFill>
              <a:latin typeface="Monotype Corsiva" pitchFamily="66" charset="0"/>
              <a:cs typeface="Arial" charset="0"/>
            </a:endParaRPr>
          </a:p>
        </p:txBody>
      </p:sp>
      <p:pic>
        <p:nvPicPr>
          <p:cNvPr id="2" name="Picture 2" descr="G:\16.03.17\фото с работой\IMG_46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4506" r="17597" b="3780"/>
          <a:stretch/>
        </p:blipFill>
        <p:spPr bwMode="auto">
          <a:xfrm>
            <a:off x="2267744" y="2110189"/>
            <a:ext cx="3960440" cy="398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7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19259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шаг: Сшить выкроенные делали, наполнить их  синтепоном</a:t>
            </a:r>
          </a:p>
        </p:txBody>
      </p:sp>
      <p:pic>
        <p:nvPicPr>
          <p:cNvPr id="4" name="Picture 3" descr="G:\16.03.17\фото с работой\IMG_46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r="17575" b="11406"/>
          <a:stretch/>
        </p:blipFill>
        <p:spPr bwMode="auto">
          <a:xfrm>
            <a:off x="683568" y="2495972"/>
            <a:ext cx="3457406" cy="338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16.03.17\фото с работой\IMG_46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3506" r="5995"/>
          <a:stretch/>
        </p:blipFill>
        <p:spPr bwMode="auto">
          <a:xfrm>
            <a:off x="4716016" y="2495972"/>
            <a:ext cx="3633175" cy="25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19259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шаг: Выкроить рубашку по лекалам </a:t>
            </a:r>
          </a:p>
        </p:txBody>
      </p:sp>
      <p:pic>
        <p:nvPicPr>
          <p:cNvPr id="5" name="Picture 3" descr="G:\16.03.17\фото с работой\IMG_4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98" y="2204864"/>
            <a:ext cx="4633004" cy="347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0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19259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шаг: Проутюжить выкроенные  детали </a:t>
            </a:r>
          </a:p>
        </p:txBody>
      </p:sp>
      <p:pic>
        <p:nvPicPr>
          <p:cNvPr id="4098" name="Picture 2" descr="G:\16.03.17\фото с работой\IMG_4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316643" cy="32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7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19259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шаг: Сшить рубашку, соединить с деталями курочки </a:t>
            </a:r>
          </a:p>
        </p:txBody>
      </p:sp>
      <p:pic>
        <p:nvPicPr>
          <p:cNvPr id="7170" name="Picture 2" descr="G:\16.03.17\фото с работой\IMG_46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t="3900" r="5491" b="2775"/>
          <a:stretch/>
        </p:blipFill>
        <p:spPr bwMode="auto">
          <a:xfrm>
            <a:off x="395536" y="2636912"/>
            <a:ext cx="3808842" cy="308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16.03.17\фото с работой\IMG_46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t="4277" r="6240" b="3582"/>
          <a:stretch/>
        </p:blipFill>
        <p:spPr bwMode="auto">
          <a:xfrm>
            <a:off x="4932040" y="2636436"/>
            <a:ext cx="3606952" cy="300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19259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шаг: Выкроить и обработать детали рюши для воротничка и чепчика  </a:t>
            </a:r>
          </a:p>
        </p:txBody>
      </p:sp>
      <p:pic>
        <p:nvPicPr>
          <p:cNvPr id="8194" name="Picture 2" descr="G:\16.03.17\фото с работой\IMG_46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4" t="3014" r="10162" b="9422"/>
          <a:stretch/>
        </p:blipFill>
        <p:spPr bwMode="auto">
          <a:xfrm>
            <a:off x="5125257" y="2609031"/>
            <a:ext cx="3047143" cy="26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16.03.17\фото с работой\IMG_46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6" b="8266"/>
          <a:stretch/>
        </p:blipFill>
        <p:spPr bwMode="auto">
          <a:xfrm>
            <a:off x="734900" y="2609031"/>
            <a:ext cx="3672408" cy="349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19259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шаг: </a:t>
            </a: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Собрать </a:t>
            </a: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 оформить курочку</a:t>
            </a:r>
          </a:p>
        </p:txBody>
      </p:sp>
      <p:pic>
        <p:nvPicPr>
          <p:cNvPr id="5" name="Picture 2" descr="G:\16.03.17\фото с работой\IMG_46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 r="4981" b="6739"/>
          <a:stretch/>
        </p:blipFill>
        <p:spPr bwMode="auto">
          <a:xfrm>
            <a:off x="272346" y="2420888"/>
            <a:ext cx="4591758" cy="36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16.03.17\фото с работой\IMG_46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3"/>
          <a:stretch/>
        </p:blipFill>
        <p:spPr bwMode="auto">
          <a:xfrm>
            <a:off x="5076056" y="2076759"/>
            <a:ext cx="3590417" cy="30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225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технологии</dc:title>
  <dc:creator>Фокина Лидия Петровна</dc:creator>
  <cp:keywords>Шаблон презентации</cp:keywords>
  <cp:lastModifiedBy>RePack by Diakov</cp:lastModifiedBy>
  <cp:revision>82</cp:revision>
  <dcterms:created xsi:type="dcterms:W3CDTF">2014-07-06T18:18:01Z</dcterms:created>
  <dcterms:modified xsi:type="dcterms:W3CDTF">2018-03-19T04:51:47Z</dcterms:modified>
</cp:coreProperties>
</file>