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7391-9D20-44AC-A907-CF7EDB4871E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2827-1DE2-46D9-AD4D-F22ACA92D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ычная\Desktop\презентация\regnum_picture_146345000711657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4357694"/>
            <a:ext cx="658795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Таинственные, загадочные,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удивительные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Грозные природные явления-Вулканы</a:t>
            </a:r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обычная\Desktop\презентация\396367870.jpg"/>
          <p:cNvPicPr>
            <a:picLocks noChangeAspect="1" noChangeArrowheads="1"/>
          </p:cNvPicPr>
          <p:nvPr/>
        </p:nvPicPr>
        <p:blipFill>
          <a:blip r:embed="rId2"/>
          <a:srcRect b="14180"/>
          <a:stretch>
            <a:fillRect/>
          </a:stretch>
        </p:blipFill>
        <p:spPr bwMode="auto">
          <a:xfrm>
            <a:off x="0" y="481664"/>
            <a:ext cx="9144000" cy="6376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бычная\Desktop\презентация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бычная\Desktop\презентация\gory_kartinki_foto_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43376" cy="3571876"/>
          </a:xfrm>
          <a:prstGeom prst="rect">
            <a:avLst/>
          </a:prstGeom>
          <a:noFill/>
        </p:spPr>
      </p:pic>
      <p:pic>
        <p:nvPicPr>
          <p:cNvPr id="12291" name="Picture 3" descr="C:\Users\обычная\Desktop\презентация\orisab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199" y="1"/>
            <a:ext cx="5041799" cy="3571875"/>
          </a:xfrm>
          <a:prstGeom prst="rect">
            <a:avLst/>
          </a:prstGeom>
          <a:noFill/>
        </p:spPr>
      </p:pic>
      <p:pic>
        <p:nvPicPr>
          <p:cNvPr id="12292" name="Picture 4" descr="C:\Users\обычная\Desktop\презентация\vulkan_fudzija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ычная\Desktop\презентация\gef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05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6000768"/>
            <a:ext cx="49292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огня-Вулкан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бычная\Desktop\презентация\174532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</p:spPr>
      </p:pic>
      <p:pic>
        <p:nvPicPr>
          <p:cNvPr id="3075" name="Picture 3" descr="C:\Users\обычная\Desktop\презентация\vulkan_fudzij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бычная\Desktop\презентация\vulkan_fudzij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бычная\Desktop\презентация\174532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87" y="0"/>
            <a:ext cx="9064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бычная\Desktop\презентация\volcanic_activity_2015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7999"/>
          </a:xfrm>
          <a:prstGeom prst="rect">
            <a:avLst/>
          </a:prstGeom>
          <a:noFill/>
        </p:spPr>
      </p:pic>
      <p:pic>
        <p:nvPicPr>
          <p:cNvPr id="6147" name="Picture 3" descr="C:\Users\обычная\Desktop\презентация\ogon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3353" y="0"/>
            <a:ext cx="503064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5572140"/>
            <a:ext cx="5864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Выброс из вулкана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бычная\Desktop\презентация\v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349" y="0"/>
            <a:ext cx="91946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бычная\Desktop\презентация\2014-11-2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5643578"/>
            <a:ext cx="51810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Вулканологи</a:t>
            </a:r>
            <a:endParaRPr lang="ru-RU" sz="6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бычная\Desktop\презентация\3dc5877f0ebdb8557ebcbf04d0782c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4" y="0"/>
            <a:ext cx="91158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обычная</dc:creator>
  <cp:lastModifiedBy>обычная</cp:lastModifiedBy>
  <cp:revision>4</cp:revision>
  <dcterms:created xsi:type="dcterms:W3CDTF">2016-10-19T14:32:59Z</dcterms:created>
  <dcterms:modified xsi:type="dcterms:W3CDTF">2016-10-19T15:05:51Z</dcterms:modified>
</cp:coreProperties>
</file>