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  <p:sldMasterId id="2147483674" r:id="rId2"/>
  </p:sldMasterIdLst>
  <p:notesMasterIdLst>
    <p:notesMasterId r:id="rId29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5" r:id="rId13"/>
    <p:sldId id="268" r:id="rId14"/>
    <p:sldId id="277" r:id="rId15"/>
    <p:sldId id="278" r:id="rId16"/>
    <p:sldId id="267" r:id="rId17"/>
    <p:sldId id="271" r:id="rId18"/>
    <p:sldId id="272" r:id="rId19"/>
    <p:sldId id="279" r:id="rId20"/>
    <p:sldId id="273" r:id="rId21"/>
    <p:sldId id="283" r:id="rId22"/>
    <p:sldId id="284" r:id="rId23"/>
    <p:sldId id="285" r:id="rId24"/>
    <p:sldId id="286" r:id="rId25"/>
    <p:sldId id="287" r:id="rId26"/>
    <p:sldId id="275" r:id="rId27"/>
    <p:sldId id="276" r:id="rId28"/>
  </p:sldIdLst>
  <p:sldSz cx="12188825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7" d="100"/>
          <a:sy n="67" d="100"/>
        </p:scale>
        <p:origin x="756" y="60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notes format</a:t>
            </a:r>
          </a:p>
        </p:txBody>
      </p:sp>
      <p:sp>
        <p:nvSpPr>
          <p:cNvPr id="78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&lt;header&gt;</a:t>
            </a:r>
          </a:p>
        </p:txBody>
      </p:sp>
      <p:sp>
        <p:nvSpPr>
          <p:cNvPr id="79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&lt;date/time&gt;</a:t>
            </a:r>
          </a:p>
        </p:txBody>
      </p:sp>
      <p:sp>
        <p:nvSpPr>
          <p:cNvPr id="80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&lt;footer&gt;</a:t>
            </a:r>
          </a:p>
        </p:txBody>
      </p:sp>
      <p:sp>
        <p:nvSpPr>
          <p:cNvPr id="81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146A2F3C-242B-4785-824A-84A468D9EE31}" type="slidenum"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‹#›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36171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960" cy="41133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0" name="CustomShape 2"/>
          <p:cNvSpPr/>
          <p:nvPr/>
        </p:nvSpPr>
        <p:spPr>
          <a:xfrm>
            <a:off x="3884760" y="8685360"/>
            <a:ext cx="2970360" cy="45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573A6806-D35F-4991-A16E-4BFC7EC15338}" type="slidenum"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1</a:t>
            </a:fld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638073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960" cy="41133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0" name="CustomShape 2"/>
          <p:cNvSpPr/>
          <p:nvPr/>
        </p:nvSpPr>
        <p:spPr>
          <a:xfrm>
            <a:off x="3884760" y="8685360"/>
            <a:ext cx="2970360" cy="45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6BE0CF64-FBEA-4D21-9E48-38CBD9355224}" type="slidenum"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10</a:t>
            </a:fld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476781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960" cy="41133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8" name="CustomShape 2"/>
          <p:cNvSpPr/>
          <p:nvPr/>
        </p:nvSpPr>
        <p:spPr>
          <a:xfrm>
            <a:off x="3884760" y="8685360"/>
            <a:ext cx="2970360" cy="45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00FED1ED-8C6F-4ED1-B2F9-3C00BB23862C}" type="slidenum"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11</a:t>
            </a:fld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963590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960" cy="41133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4" name="CustomShape 2"/>
          <p:cNvSpPr/>
          <p:nvPr/>
        </p:nvSpPr>
        <p:spPr>
          <a:xfrm>
            <a:off x="3884760" y="8685360"/>
            <a:ext cx="2970360" cy="45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2233F3AC-F938-4335-9AA5-A9762B251CFE}" type="slidenum"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12</a:t>
            </a:fld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760426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960" cy="41133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4" name="CustomShape 2"/>
          <p:cNvSpPr/>
          <p:nvPr/>
        </p:nvSpPr>
        <p:spPr>
          <a:xfrm>
            <a:off x="3884760" y="8685360"/>
            <a:ext cx="2970360" cy="45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2233F3AC-F938-4335-9AA5-A9762B251CFE}" type="slidenum"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13</a:t>
            </a:fld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067597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960" cy="41133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4" name="CustomShape 2"/>
          <p:cNvSpPr/>
          <p:nvPr/>
        </p:nvSpPr>
        <p:spPr>
          <a:xfrm>
            <a:off x="3884760" y="8685360"/>
            <a:ext cx="2970360" cy="45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2233F3AC-F938-4335-9AA5-A9762B251CFE}" type="slidenum"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14</a:t>
            </a:fld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630352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960" cy="41133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2" name="CustomShape 2"/>
          <p:cNvSpPr/>
          <p:nvPr/>
        </p:nvSpPr>
        <p:spPr>
          <a:xfrm>
            <a:off x="3884760" y="8685360"/>
            <a:ext cx="2970360" cy="45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26615A50-CD46-412F-8B9B-E459D06F0216}" type="slidenum"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15</a:t>
            </a:fld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078768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960" cy="41133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0" name="CustomShape 2"/>
          <p:cNvSpPr/>
          <p:nvPr/>
        </p:nvSpPr>
        <p:spPr>
          <a:xfrm>
            <a:off x="3884760" y="8685360"/>
            <a:ext cx="2970360" cy="45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3E9D327F-17C8-48CA-9F73-42045E539F18}" type="slidenum"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16</a:t>
            </a:fld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048639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960" cy="41133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2" name="CustomShape 2"/>
          <p:cNvSpPr/>
          <p:nvPr/>
        </p:nvSpPr>
        <p:spPr>
          <a:xfrm>
            <a:off x="3884760" y="8685360"/>
            <a:ext cx="2970360" cy="45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B2D87483-21EF-4A54-BF2A-DA5F3566F94F}" type="slidenum"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17</a:t>
            </a:fld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164185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960" cy="41133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2" name="CustomShape 2"/>
          <p:cNvSpPr/>
          <p:nvPr/>
        </p:nvSpPr>
        <p:spPr>
          <a:xfrm>
            <a:off x="3884760" y="8685360"/>
            <a:ext cx="2970360" cy="45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B2D87483-21EF-4A54-BF2A-DA5F3566F94F}" type="slidenum"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18</a:t>
            </a:fld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681122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960" cy="41133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4" name="CustomShape 2"/>
          <p:cNvSpPr/>
          <p:nvPr/>
        </p:nvSpPr>
        <p:spPr>
          <a:xfrm>
            <a:off x="3884760" y="8685360"/>
            <a:ext cx="2970360" cy="45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E910E5E7-EAA1-4674-A1D4-8A8AAC727FD3}" type="slidenum"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19</a:t>
            </a:fld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08318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960" cy="41133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2" name="CustomShape 2"/>
          <p:cNvSpPr/>
          <p:nvPr/>
        </p:nvSpPr>
        <p:spPr>
          <a:xfrm>
            <a:off x="3884760" y="8685360"/>
            <a:ext cx="2970360" cy="45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B23CD40D-9E3D-4A43-BB5C-B71F75DEE4F7}" type="slidenum"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2</a:t>
            </a:fld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540256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960" cy="41133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6" name="CustomShape 2"/>
          <p:cNvSpPr/>
          <p:nvPr/>
        </p:nvSpPr>
        <p:spPr>
          <a:xfrm>
            <a:off x="3884760" y="8685360"/>
            <a:ext cx="2970360" cy="45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94E2E5FA-4AD9-423A-A47C-865675ACE247}" type="slidenum"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20</a:t>
            </a:fld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053122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960" cy="41133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6" name="CustomShape 2"/>
          <p:cNvSpPr/>
          <p:nvPr/>
        </p:nvSpPr>
        <p:spPr>
          <a:xfrm>
            <a:off x="3884760" y="8685360"/>
            <a:ext cx="2970360" cy="45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94E2E5FA-4AD9-423A-A47C-865675ACE247}" type="slidenum"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21</a:t>
            </a:fld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278741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960" cy="41133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6" name="CustomShape 2"/>
          <p:cNvSpPr/>
          <p:nvPr/>
        </p:nvSpPr>
        <p:spPr>
          <a:xfrm>
            <a:off x="3884760" y="8685360"/>
            <a:ext cx="2970360" cy="45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94E2E5FA-4AD9-423A-A47C-865675ACE247}" type="slidenum"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22</a:t>
            </a:fld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685780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960" cy="41133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6" name="CustomShape 2"/>
          <p:cNvSpPr/>
          <p:nvPr/>
        </p:nvSpPr>
        <p:spPr>
          <a:xfrm>
            <a:off x="3884760" y="8685360"/>
            <a:ext cx="2970360" cy="45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94E2E5FA-4AD9-423A-A47C-865675ACE247}" type="slidenum"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23</a:t>
            </a:fld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296700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960" cy="41133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6" name="CustomShape 2"/>
          <p:cNvSpPr/>
          <p:nvPr/>
        </p:nvSpPr>
        <p:spPr>
          <a:xfrm>
            <a:off x="3884760" y="8685360"/>
            <a:ext cx="2970360" cy="45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94E2E5FA-4AD9-423A-A47C-865675ACE247}" type="slidenum"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24</a:t>
            </a:fld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122588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960" cy="41133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8" name="CustomShape 2"/>
          <p:cNvSpPr/>
          <p:nvPr/>
        </p:nvSpPr>
        <p:spPr>
          <a:xfrm>
            <a:off x="3884760" y="8685360"/>
            <a:ext cx="2970360" cy="45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3843E884-9F26-443C-9615-A8D0763EAF23}" type="slidenum"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25</a:t>
            </a:fld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35094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960" cy="41133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0" name="CustomShape 2"/>
          <p:cNvSpPr/>
          <p:nvPr/>
        </p:nvSpPr>
        <p:spPr>
          <a:xfrm>
            <a:off x="3884760" y="8685360"/>
            <a:ext cx="2970360" cy="45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F10ACAD3-DA3A-4CBC-9251-46644B541ABB}" type="slidenum"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26</a:t>
            </a:fld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58002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960" cy="41133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4" name="CustomShape 2"/>
          <p:cNvSpPr/>
          <p:nvPr/>
        </p:nvSpPr>
        <p:spPr>
          <a:xfrm>
            <a:off x="3884760" y="8685360"/>
            <a:ext cx="2970360" cy="45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41D0ACFD-A767-4EC6-AD47-35AB0D37B3FA}" type="slidenum"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3</a:t>
            </a:fld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235436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960" cy="41133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6" name="CustomShape 2"/>
          <p:cNvSpPr/>
          <p:nvPr/>
        </p:nvSpPr>
        <p:spPr>
          <a:xfrm>
            <a:off x="3884760" y="8685360"/>
            <a:ext cx="2970360" cy="45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BB54E329-7250-4B50-ACF0-7675204086A2}" type="slidenum"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4</a:t>
            </a:fld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651145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960" cy="41133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8" name="CustomShape 2"/>
          <p:cNvSpPr/>
          <p:nvPr/>
        </p:nvSpPr>
        <p:spPr>
          <a:xfrm>
            <a:off x="3884760" y="8685360"/>
            <a:ext cx="2970360" cy="45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789110B7-3409-4D3F-AF45-1131CE24A38B}" type="slidenum"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5</a:t>
            </a:fld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09933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960" cy="41133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0" name="CustomShape 2"/>
          <p:cNvSpPr/>
          <p:nvPr/>
        </p:nvSpPr>
        <p:spPr>
          <a:xfrm>
            <a:off x="3884760" y="8685360"/>
            <a:ext cx="2970360" cy="45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20A04E1F-3516-4FE8-AEF8-8C468BF47481}" type="slidenum"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6</a:t>
            </a:fld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710417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960" cy="41133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2" name="CustomShape 2"/>
          <p:cNvSpPr/>
          <p:nvPr/>
        </p:nvSpPr>
        <p:spPr>
          <a:xfrm>
            <a:off x="3884760" y="8685360"/>
            <a:ext cx="2970360" cy="45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457EBB78-F0F1-43A1-A2A0-27C9B4688B8F}" type="slidenum"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7</a:t>
            </a:fld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045111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960" cy="41133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4" name="CustomShape 2"/>
          <p:cNvSpPr/>
          <p:nvPr/>
        </p:nvSpPr>
        <p:spPr>
          <a:xfrm>
            <a:off x="3884760" y="8685360"/>
            <a:ext cx="2970360" cy="45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87CEB1F2-B784-4508-B6F0-369713114F46}" type="slidenum"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8</a:t>
            </a:fld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34443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960" cy="41133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6" name="CustomShape 2"/>
          <p:cNvSpPr/>
          <p:nvPr/>
        </p:nvSpPr>
        <p:spPr>
          <a:xfrm>
            <a:off x="3884760" y="8685360"/>
            <a:ext cx="2970360" cy="45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D8F2390-4CB2-4240-BE98-333EA50BD440}" type="slidenum"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9</a:t>
            </a:fld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41789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1096956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609120" y="3682080"/>
            <a:ext cx="1096956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8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6230160" y="1604520"/>
            <a:ext cx="53528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6230160" y="3682080"/>
            <a:ext cx="53528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5"/>
          <p:cNvSpPr>
            <a:spLocks noGrp="1"/>
          </p:cNvSpPr>
          <p:nvPr>
            <p:ph type="body"/>
          </p:nvPr>
        </p:nvSpPr>
        <p:spPr>
          <a:xfrm>
            <a:off x="609120" y="3682080"/>
            <a:ext cx="53528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353196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318200" y="1604520"/>
            <a:ext cx="353196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8026920" y="1604520"/>
            <a:ext cx="353196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8026920" y="3682080"/>
            <a:ext cx="353196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PlaceHolder 6"/>
          <p:cNvSpPr>
            <a:spLocks noGrp="1"/>
          </p:cNvSpPr>
          <p:nvPr>
            <p:ph type="body"/>
          </p:nvPr>
        </p:nvSpPr>
        <p:spPr>
          <a:xfrm>
            <a:off x="4318200" y="3682080"/>
            <a:ext cx="353196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6" name="PlaceHolder 7"/>
          <p:cNvSpPr>
            <a:spLocks noGrp="1"/>
          </p:cNvSpPr>
          <p:nvPr>
            <p:ph type="body"/>
          </p:nvPr>
        </p:nvSpPr>
        <p:spPr>
          <a:xfrm>
            <a:off x="609120" y="3682080"/>
            <a:ext cx="353196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88828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1"/>
            <a:ext cx="23044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5936" y="1122363"/>
            <a:ext cx="8789286" cy="2387600"/>
          </a:xfrm>
        </p:spPr>
        <p:txBody>
          <a:bodyPr anchor="b">
            <a:normAutofit/>
          </a:bodyPr>
          <a:lstStyle>
            <a:lvl1pPr algn="l">
              <a:defRPr sz="4799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5936" y="3602038"/>
            <a:ext cx="8789286" cy="1655762"/>
          </a:xfrm>
        </p:spPr>
        <p:txBody>
          <a:bodyPr>
            <a:normAutofit/>
          </a:bodyPr>
          <a:lstStyle>
            <a:lvl1pPr marL="0" indent="0" algn="l">
              <a:buNone/>
              <a:defRPr sz="1999" cap="all" baseline="0">
                <a:solidFill>
                  <a:schemeClr val="tx2"/>
                </a:solidFill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5668" y="5410202"/>
            <a:ext cx="2742486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3/19/2018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5936" y="5410202"/>
            <a:ext cx="5123551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4334" y="5410200"/>
            <a:ext cx="77088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2623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2536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114" y="1419227"/>
            <a:ext cx="9903420" cy="2852737"/>
          </a:xfrm>
        </p:spPr>
        <p:txBody>
          <a:bodyPr anchor="b">
            <a:normAutofit/>
          </a:bodyPr>
          <a:lstStyle>
            <a:lvl1pPr>
              <a:defRPr sz="3599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114" y="4424362"/>
            <a:ext cx="9903420" cy="1374776"/>
          </a:xfrm>
        </p:spPr>
        <p:txBody>
          <a:bodyPr>
            <a:normAutofit/>
          </a:bodyPr>
          <a:lstStyle>
            <a:lvl1pPr marL="0" indent="0">
              <a:buNone/>
              <a:defRPr sz="1799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8474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113" y="2249486"/>
            <a:ext cx="487711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593" y="2249486"/>
            <a:ext cx="487394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1697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114" y="619127"/>
            <a:ext cx="990342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9663" y="2249486"/>
            <a:ext cx="464857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399" b="0" cap="all" baseline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113" y="3073398"/>
            <a:ext cx="487712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9141" y="2249485"/>
            <a:ext cx="464539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399" b="0" cap="all" baseline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593" y="3073398"/>
            <a:ext cx="487394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3/19/2018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2797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2140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3/19/2018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07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subTitle"/>
          </p:nvPr>
        </p:nvSpPr>
        <p:spPr>
          <a:xfrm>
            <a:off x="609120" y="1604520"/>
            <a:ext cx="1096956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407" y="609601"/>
            <a:ext cx="3855033" cy="1639884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4858" y="592666"/>
            <a:ext cx="5889675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407" y="2249486"/>
            <a:ext cx="3855033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710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116" y="609600"/>
            <a:ext cx="5932963" cy="1639886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78799" y="609602"/>
            <a:ext cx="3665735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113" y="2249486"/>
            <a:ext cx="5932966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3156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113" y="4304665"/>
            <a:ext cx="9909774" cy="819355"/>
          </a:xfrm>
        </p:spPr>
        <p:txBody>
          <a:bodyPr anchor="b">
            <a:normAutofit/>
          </a:bodyPr>
          <a:lstStyle>
            <a:lvl1pPr>
              <a:defRPr sz="3199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114" y="606426"/>
            <a:ext cx="9909773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199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067" y="5124020"/>
            <a:ext cx="9908278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0125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159" y="609600"/>
            <a:ext cx="9903375" cy="3429000"/>
          </a:xfrm>
        </p:spPr>
        <p:txBody>
          <a:bodyPr anchor="ctr">
            <a:normAutofit/>
          </a:bodyPr>
          <a:lstStyle>
            <a:lvl1pPr>
              <a:defRPr sz="3599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113" y="4419600"/>
            <a:ext cx="9901880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799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0753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5836" y="609600"/>
            <a:ext cx="9300329" cy="2748429"/>
          </a:xfrm>
        </p:spPr>
        <p:txBody>
          <a:bodyPr anchor="ctr">
            <a:normAutofit/>
          </a:bodyPr>
          <a:lstStyle>
            <a:lvl1pPr>
              <a:defRPr sz="3599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196" y="3365557"/>
            <a:ext cx="8750020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114" y="4309919"/>
            <a:ext cx="990342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799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277" y="732394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99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4626" y="2764972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998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811208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113" y="2134042"/>
            <a:ext cx="9903421" cy="2511835"/>
          </a:xfrm>
        </p:spPr>
        <p:txBody>
          <a:bodyPr anchor="b">
            <a:normAutofit/>
          </a:bodyPr>
          <a:lstStyle>
            <a:lvl1pPr>
              <a:defRPr sz="3599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067" y="4657655"/>
            <a:ext cx="9901926" cy="1140644"/>
          </a:xfrm>
        </p:spPr>
        <p:txBody>
          <a:bodyPr anchor="t">
            <a:normAutofit/>
          </a:bodyPr>
          <a:lstStyle>
            <a:lvl1pPr marL="0" indent="0">
              <a:buNone/>
              <a:defRPr sz="1799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9331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116" y="609600"/>
            <a:ext cx="990341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113" y="2674463"/>
            <a:ext cx="319606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399" b="0" cap="all" baseline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625" y="3360263"/>
            <a:ext cx="3207899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3591" y="2677635"/>
            <a:ext cx="318355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399" b="0" cap="all" baseline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3040" y="3363435"/>
            <a:ext cx="319499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0397" y="2674463"/>
            <a:ext cx="319413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399" b="0" cap="all" baseline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0397" y="3360263"/>
            <a:ext cx="319413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9657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114" y="609600"/>
            <a:ext cx="990341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116" y="4404596"/>
            <a:ext cx="3194408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999" b="0" cap="all" baseline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116" y="2666998"/>
            <a:ext cx="3194408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999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116" y="4980859"/>
            <a:ext cx="3194408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7884" y="4404596"/>
            <a:ext cx="3199567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999" b="0" cap="all" baseline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7884" y="2666998"/>
            <a:ext cx="319810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999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6424" y="4980857"/>
            <a:ext cx="3199567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0523" y="4404595"/>
            <a:ext cx="318991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999" b="0" cap="all" baseline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0398" y="2666998"/>
            <a:ext cx="319413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999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0397" y="4980855"/>
            <a:ext cx="3194136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7637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741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0046" y="609600"/>
            <a:ext cx="2004489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113" y="609600"/>
            <a:ext cx="7746572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319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1096956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8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6230160" y="1604520"/>
            <a:ext cx="53528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subTitle"/>
          </p:nvPr>
        </p:nvSpPr>
        <p:spPr>
          <a:xfrm>
            <a:off x="609120" y="273600"/>
            <a:ext cx="1096956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8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09120" y="3682080"/>
            <a:ext cx="53528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PlaceHolder 4"/>
          <p:cNvSpPr>
            <a:spLocks noGrp="1"/>
          </p:cNvSpPr>
          <p:nvPr>
            <p:ph type="body"/>
          </p:nvPr>
        </p:nvSpPr>
        <p:spPr>
          <a:xfrm>
            <a:off x="6230160" y="1604520"/>
            <a:ext cx="53528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8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6230160" y="1604520"/>
            <a:ext cx="53528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6230160" y="3682080"/>
            <a:ext cx="53528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8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6230160" y="1604520"/>
            <a:ext cx="53528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609120" y="3682080"/>
            <a:ext cx="1096956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Рисунок 4"/>
          <p:cNvPicPr/>
          <p:nvPr/>
        </p:nvPicPr>
        <p:blipFill>
          <a:blip r:embed="rId14"/>
          <a:stretch/>
        </p:blipFill>
        <p:spPr>
          <a:xfrm>
            <a:off x="4873680" y="0"/>
            <a:ext cx="7313760" cy="6856560"/>
          </a:xfrm>
          <a:prstGeom prst="rect">
            <a:avLst/>
          </a:prstGeom>
          <a:ln>
            <a:noFill/>
          </a:ln>
        </p:spPr>
      </p:pic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1096956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88828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4" y="1"/>
            <a:ext cx="12050749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116" y="618518"/>
            <a:ext cx="990341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115" y="2249487"/>
            <a:ext cx="990341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4979" y="5883277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114" y="5883276"/>
            <a:ext cx="62376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3645" y="5883275"/>
            <a:ext cx="7708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682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</p:sldLayoutIdLs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3599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gif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7.jpeg"/><Relationship Id="rId11" Type="http://schemas.openxmlformats.org/officeDocument/2006/relationships/image" Target="../media/image22.png"/><Relationship Id="rId5" Type="http://schemas.openxmlformats.org/officeDocument/2006/relationships/image" Target="../media/image16.jpeg"/><Relationship Id="rId10" Type="http://schemas.openxmlformats.org/officeDocument/2006/relationships/image" Target="../media/image21.jpg"/><Relationship Id="rId4" Type="http://schemas.openxmlformats.org/officeDocument/2006/relationships/image" Target="../media/image15.jpeg"/><Relationship Id="rId9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5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34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9.xml"/><Relationship Id="rId5" Type="http://schemas.microsoft.com/office/2007/relationships/hdphoto" Target="../media/hdphoto1.wdp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5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8" y="893"/>
            <a:ext cx="12058650" cy="6857107"/>
          </a:xfrm>
          <a:prstGeom prst="rect">
            <a:avLst/>
          </a:prstGeom>
        </p:spPr>
      </p:pic>
      <p:pic>
        <p:nvPicPr>
          <p:cNvPr id="3" name="1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343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118726" y="5653088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 advClick="0"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CustomShape 1"/>
          <p:cNvSpPr/>
          <p:nvPr/>
        </p:nvSpPr>
        <p:spPr>
          <a:xfrm>
            <a:off x="0" y="1318560"/>
            <a:ext cx="4640832" cy="324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ctr"/>
            <a:r>
              <a:rPr lang="ru-RU" sz="3600" b="1" i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London</a:t>
            </a:r>
            <a:r>
              <a:rPr lang="ru-RU" sz="3600" b="1" i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 </a:t>
            </a:r>
            <a:r>
              <a:rPr lang="ru-RU" sz="3600" b="1" i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Sightseeing</a:t>
            </a:r>
            <a:r>
              <a:rPr lang="ru-RU" sz="3600" b="1" i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 </a:t>
            </a:r>
            <a:r>
              <a:rPr lang="ru-RU" sz="3600" b="1" i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Tour</a:t>
            </a:r>
            <a:endParaRPr lang="ru-RU" sz="3600" b="1" i="1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Bookman Old Style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t/>
            </a:r>
            <a:br/>
            <a:r>
              <a:t/>
            </a:r>
            <a:br/>
            <a:r>
              <a:rPr lang="en-US" sz="2400" b="1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(7 </a:t>
            </a:r>
            <a:r>
              <a:rPr lang="en-US" sz="2400" b="1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класс</a:t>
            </a:r>
            <a:r>
              <a:rPr lang="en-US" sz="2400" b="1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)</a:t>
            </a: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" name="CustomShape 2"/>
          <p:cNvSpPr/>
          <p:nvPr/>
        </p:nvSpPr>
        <p:spPr>
          <a:xfrm>
            <a:off x="71280" y="5085360"/>
            <a:ext cx="4901760" cy="760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Подготовили: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Плотникова Екатерина Васильевна,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учитель английского языка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Кожура Мария Анатольевна,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учитель информатики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" name="Table 2"/>
          <p:cNvGraphicFramePr/>
          <p:nvPr>
            <p:extLst>
              <p:ext uri="{D42A27DB-BD31-4B8C-83A1-F6EECF244321}">
                <p14:modId xmlns:p14="http://schemas.microsoft.com/office/powerpoint/2010/main" val="486569427"/>
              </p:ext>
            </p:extLst>
          </p:nvPr>
        </p:nvGraphicFramePr>
        <p:xfrm>
          <a:off x="1" y="28572"/>
          <a:ext cx="12188832" cy="6725519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471737"/>
                <a:gridCol w="2543175"/>
                <a:gridCol w="1294134"/>
                <a:gridCol w="2410043"/>
                <a:gridCol w="2145526"/>
                <a:gridCol w="1324217"/>
              </a:tblGrid>
              <a:tr h="37346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b="1" strike="noStrike" kern="1200" spc="-1" dirty="0" err="1">
                          <a:solidFill>
                            <a:schemeClr val="dk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man Old Style" panose="02050604050505020204" pitchFamily="18" charset="0"/>
                          <a:ea typeface="+mn-ea"/>
                          <a:cs typeface="Times New Roman" panose="02020603050405020304" pitchFamily="18" charset="0"/>
                        </a:rPr>
                        <a:t>Словосочитание</a:t>
                      </a:r>
                      <a:endParaRPr lang="en-US" sz="2000" b="1" strike="noStrike" kern="1200" spc="-1" dirty="0">
                        <a:solidFill>
                          <a:schemeClr val="dk1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Bookman Old Style" panose="020506040505050202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0000" marR="90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b="1" strike="noStrike" kern="1200" spc="-1" dirty="0" err="1">
                          <a:solidFill>
                            <a:schemeClr val="dk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man Old Style" panose="02050604050505020204" pitchFamily="18" charset="0"/>
                          <a:ea typeface="+mn-ea"/>
                          <a:cs typeface="Times New Roman" panose="02020603050405020304" pitchFamily="18" charset="0"/>
                        </a:rPr>
                        <a:t>Перевод</a:t>
                      </a:r>
                      <a:endParaRPr lang="en-US" sz="2000" b="1" strike="noStrike" kern="1200" spc="-1" dirty="0">
                        <a:solidFill>
                          <a:schemeClr val="dk1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Bookman Old Style" panose="020506040505050202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0000" marR="90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000" b="1" strike="noStrike" kern="1200" spc="-1" dirty="0">
                        <a:solidFill>
                          <a:schemeClr val="dk1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Bookman Old Style" panose="020506040505050202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0000" marR="90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b="1" strike="noStrike" kern="1200" spc="-1" dirty="0" err="1">
                          <a:solidFill>
                            <a:schemeClr val="dk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man Old Style" panose="02050604050505020204" pitchFamily="18" charset="0"/>
                          <a:ea typeface="+mn-ea"/>
                          <a:cs typeface="Times New Roman" panose="02020603050405020304" pitchFamily="18" charset="0"/>
                        </a:rPr>
                        <a:t>Словосочитание</a:t>
                      </a:r>
                      <a:endParaRPr lang="en-US" sz="2000" b="1" strike="noStrike" kern="1200" spc="-1" dirty="0">
                        <a:solidFill>
                          <a:schemeClr val="dk1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Bookman Old Style" panose="020506040505050202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0000" marR="90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b="1" strike="noStrike" kern="1200" spc="-1" dirty="0" err="1">
                          <a:solidFill>
                            <a:schemeClr val="dk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man Old Style" panose="02050604050505020204" pitchFamily="18" charset="0"/>
                          <a:ea typeface="+mn-ea"/>
                          <a:cs typeface="Times New Roman" panose="02020603050405020304" pitchFamily="18" charset="0"/>
                        </a:rPr>
                        <a:t>Перевод</a:t>
                      </a:r>
                      <a:endParaRPr lang="en-US" sz="2000" b="1" strike="noStrike" kern="1200" spc="-1" dirty="0">
                        <a:solidFill>
                          <a:schemeClr val="dk1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Bookman Old Style" panose="020506040505050202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0000" marR="90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800" b="1" strike="noStrike" kern="1200" spc="-1" dirty="0">
                        <a:solidFill>
                          <a:schemeClr val="dk1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Bookman Old Style" panose="020506040505050202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0000" marR="90000"/>
                </a:tc>
              </a:tr>
              <a:tr h="58379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800" strike="noStrike" spc="-1" dirty="0">
                          <a:uFill>
                            <a:solidFill>
                              <a:srgbClr val="FFFFFF"/>
                            </a:solidFill>
                          </a:uFill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Traffic rules</a:t>
                      </a:r>
                      <a:endParaRPr lang="en-US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800" strike="noStrike" spc="-1" dirty="0" err="1">
                          <a:uFill>
                            <a:solidFill>
                              <a:srgbClr val="FFFFFF"/>
                            </a:solidFill>
                          </a:uFill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Правила</a:t>
                      </a:r>
                      <a:r>
                        <a:rPr lang="en-US" sz="1800" strike="noStrike" spc="-1" dirty="0">
                          <a:uFill>
                            <a:solidFill>
                              <a:srgbClr val="FFFFFF"/>
                            </a:solidFill>
                          </a:uFill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strike="noStrike" spc="-1" dirty="0" err="1">
                          <a:uFill>
                            <a:solidFill>
                              <a:srgbClr val="FFFFFF"/>
                            </a:solidFill>
                          </a:uFill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дорожного</a:t>
                      </a:r>
                      <a:r>
                        <a:rPr lang="en-US" sz="1800" strike="noStrike" spc="-1" dirty="0">
                          <a:uFill>
                            <a:solidFill>
                              <a:srgbClr val="FFFFFF"/>
                            </a:solidFill>
                          </a:uFill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strike="noStrike" spc="-1" dirty="0" err="1">
                          <a:uFill>
                            <a:solidFill>
                              <a:srgbClr val="FFFFFF"/>
                            </a:solidFill>
                          </a:uFill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движения</a:t>
                      </a:r>
                      <a:endParaRPr lang="en-US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endParaRPr lang="en-US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/>
                </a:tc>
                <a:tc>
                  <a:txBody>
                    <a:bodyPr/>
                    <a:lstStyle/>
                    <a:p>
                      <a:pPr marL="0" algn="just" defTabSz="914126" rtl="0" eaLnBrk="1" latinLnBrk="0" hangingPunct="1">
                        <a:lnSpc>
                          <a:spcPct val="100000"/>
                        </a:lnSpc>
                      </a:pPr>
                      <a:r>
                        <a:rPr lang="en-US" sz="1800" strike="noStrike" kern="1200" spc="-1" dirty="0">
                          <a:solidFill>
                            <a:schemeClr val="dk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man Old Style" panose="02050604050505020204" pitchFamily="18" charset="0"/>
                          <a:ea typeface="+mn-ea"/>
                          <a:cs typeface="Times New Roman" panose="02020603050405020304" pitchFamily="18" charset="0"/>
                        </a:rPr>
                        <a:t>Traffic warden</a:t>
                      </a:r>
                    </a:p>
                    <a:p>
                      <a:pPr marL="0" algn="just" defTabSz="914126" rtl="0" eaLnBrk="1" latinLnBrk="0" hangingPunct="1">
                        <a:lnSpc>
                          <a:spcPct val="100000"/>
                        </a:lnSpc>
                      </a:pPr>
                      <a:endParaRPr lang="en-US" sz="1800" strike="noStrike" kern="1200" spc="-1" dirty="0">
                        <a:solidFill>
                          <a:schemeClr val="dk1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Bookman Old Style" panose="020506040505050202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0000" marR="90000"/>
                </a:tc>
                <a:tc>
                  <a:txBody>
                    <a:bodyPr/>
                    <a:lstStyle/>
                    <a:p>
                      <a:pPr marL="0" algn="just" defTabSz="914126" rtl="0" eaLnBrk="1" latinLnBrk="0" hangingPunct="1">
                        <a:lnSpc>
                          <a:spcPct val="100000"/>
                        </a:lnSpc>
                      </a:pPr>
                      <a:r>
                        <a:rPr lang="en-US" sz="1800" strike="noStrike" kern="1200" spc="-1">
                          <a:solidFill>
                            <a:schemeClr val="dk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man Old Style" panose="02050604050505020204" pitchFamily="18" charset="0"/>
                          <a:ea typeface="+mn-ea"/>
                          <a:cs typeface="Times New Roman" panose="02020603050405020304" pitchFamily="18" charset="0"/>
                        </a:rPr>
                        <a:t>регулировщик</a:t>
                      </a:r>
                    </a:p>
                  </a:txBody>
                  <a:tcPr marL="90000" marR="900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endParaRPr lang="en-US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/>
                </a:tc>
              </a:tr>
              <a:tr h="48664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800" strike="noStrike" spc="-1">
                          <a:uFill>
                            <a:solidFill>
                              <a:srgbClr val="FFFFFF"/>
                            </a:solidFill>
                          </a:uFill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Cycling</a:t>
                      </a:r>
                    </a:p>
                    <a:p>
                      <a:pPr algn="just">
                        <a:lnSpc>
                          <a:spcPct val="100000"/>
                        </a:lnSpc>
                      </a:pP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800" strike="noStrike" spc="-1" dirty="0" err="1">
                          <a:uFill>
                            <a:solidFill>
                              <a:srgbClr val="FFFFFF"/>
                            </a:solidFill>
                          </a:uFill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Езда</a:t>
                      </a:r>
                      <a:r>
                        <a:rPr lang="en-US" sz="1800" strike="noStrike" spc="-1" dirty="0">
                          <a:uFill>
                            <a:solidFill>
                              <a:srgbClr val="FFFFFF"/>
                            </a:solidFill>
                          </a:uFill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strike="noStrike" spc="-1" dirty="0" err="1">
                          <a:uFill>
                            <a:solidFill>
                              <a:srgbClr val="FFFFFF"/>
                            </a:solidFill>
                          </a:uFill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lang="en-US" sz="1800" strike="noStrike" spc="-1" dirty="0">
                          <a:uFill>
                            <a:solidFill>
                              <a:srgbClr val="FFFFFF"/>
                            </a:solidFill>
                          </a:uFill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strike="noStrike" spc="-1" dirty="0" err="1">
                          <a:uFill>
                            <a:solidFill>
                              <a:srgbClr val="FFFFFF"/>
                            </a:solidFill>
                          </a:uFill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велосипеде</a:t>
                      </a:r>
                      <a:endParaRPr lang="en-US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endParaRPr lang="en-US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/>
                </a:tc>
                <a:tc>
                  <a:txBody>
                    <a:bodyPr/>
                    <a:lstStyle/>
                    <a:p>
                      <a:pPr marL="0" algn="just" defTabSz="914126" rtl="0" eaLnBrk="1" latinLnBrk="0" hangingPunct="1">
                        <a:lnSpc>
                          <a:spcPct val="100000"/>
                        </a:lnSpc>
                      </a:pPr>
                      <a:r>
                        <a:rPr lang="en-US" sz="1800" strike="noStrike" kern="1200" spc="-1" dirty="0">
                          <a:solidFill>
                            <a:schemeClr val="dk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man Old Style" panose="02050604050505020204" pitchFamily="18" charset="0"/>
                          <a:ea typeface="+mn-ea"/>
                          <a:cs typeface="Times New Roman" panose="02020603050405020304" pitchFamily="18" charset="0"/>
                        </a:rPr>
                        <a:t>Crossroads</a:t>
                      </a:r>
                    </a:p>
                    <a:p>
                      <a:pPr marL="0" algn="just" defTabSz="914126" rtl="0" eaLnBrk="1" latinLnBrk="0" hangingPunct="1">
                        <a:lnSpc>
                          <a:spcPct val="100000"/>
                        </a:lnSpc>
                      </a:pPr>
                      <a:endParaRPr lang="en-US" sz="1800" strike="noStrike" kern="1200" spc="-1" dirty="0">
                        <a:solidFill>
                          <a:schemeClr val="dk1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Bookman Old Style" panose="020506040505050202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0000" marR="90000"/>
                </a:tc>
                <a:tc>
                  <a:txBody>
                    <a:bodyPr/>
                    <a:lstStyle/>
                    <a:p>
                      <a:pPr marL="0" algn="just" defTabSz="914126" rtl="0" eaLnBrk="1" latinLnBrk="0" hangingPunct="1">
                        <a:lnSpc>
                          <a:spcPct val="100000"/>
                        </a:lnSpc>
                      </a:pPr>
                      <a:r>
                        <a:rPr lang="en-US" sz="1800" strike="noStrike" kern="1200" spc="-1" dirty="0" err="1">
                          <a:solidFill>
                            <a:schemeClr val="dk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man Old Style" panose="02050604050505020204" pitchFamily="18" charset="0"/>
                          <a:ea typeface="+mn-ea"/>
                          <a:cs typeface="Times New Roman" panose="02020603050405020304" pitchFamily="18" charset="0"/>
                        </a:rPr>
                        <a:t>перекресток</a:t>
                      </a:r>
                      <a:endParaRPr lang="en-US" sz="1800" strike="noStrike" kern="1200" spc="-1" dirty="0">
                        <a:solidFill>
                          <a:schemeClr val="dk1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Bookman Old Style" panose="020506040505050202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0000" marR="900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/>
                </a:tc>
              </a:tr>
              <a:tr h="48664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800" strike="noStrike" spc="-1" dirty="0" smtClean="0">
                          <a:uFill>
                            <a:solidFill>
                              <a:srgbClr val="FFFFFF"/>
                            </a:solidFill>
                          </a:uFill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Pavement</a:t>
                      </a:r>
                      <a:endParaRPr lang="en-US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800" strike="noStrike" spc="-1" dirty="0" err="1">
                          <a:uFill>
                            <a:solidFill>
                              <a:srgbClr val="FFFFFF"/>
                            </a:solidFill>
                          </a:uFill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тротуар</a:t>
                      </a:r>
                      <a:endParaRPr lang="en-US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endParaRPr lang="en-US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/>
                </a:tc>
                <a:tc>
                  <a:txBody>
                    <a:bodyPr/>
                    <a:lstStyle/>
                    <a:p>
                      <a:pPr marL="0" algn="just" defTabSz="914126" rtl="0" eaLnBrk="1" latinLnBrk="0" hangingPunct="1">
                        <a:lnSpc>
                          <a:spcPct val="100000"/>
                        </a:lnSpc>
                      </a:pPr>
                      <a:r>
                        <a:rPr lang="en-US" sz="1800" strike="noStrike" kern="1200" spc="-1" dirty="0">
                          <a:solidFill>
                            <a:schemeClr val="dk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man Old Style" panose="02050604050505020204" pitchFamily="18" charset="0"/>
                          <a:ea typeface="+mn-ea"/>
                          <a:cs typeface="Times New Roman" panose="02020603050405020304" pitchFamily="18" charset="0"/>
                        </a:rPr>
                        <a:t>Pedestrian </a:t>
                      </a:r>
                      <a:r>
                        <a:rPr lang="en-US" sz="1800" strike="noStrike" kern="1200" spc="-1" dirty="0" smtClean="0">
                          <a:solidFill>
                            <a:schemeClr val="dk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man Old Style" panose="02050604050505020204" pitchFamily="18" charset="0"/>
                          <a:ea typeface="+mn-ea"/>
                          <a:cs typeface="Times New Roman" panose="02020603050405020304" pitchFamily="18" charset="0"/>
                        </a:rPr>
                        <a:t>crossing</a:t>
                      </a:r>
                      <a:endParaRPr lang="en-US" sz="1800" strike="noStrike" kern="1200" spc="-1" dirty="0">
                        <a:solidFill>
                          <a:schemeClr val="dk1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Bookman Old Style" panose="020506040505050202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0000" marR="90000"/>
                </a:tc>
                <a:tc>
                  <a:txBody>
                    <a:bodyPr/>
                    <a:lstStyle/>
                    <a:p>
                      <a:pPr marL="0" algn="just" defTabSz="914126" rtl="0" eaLnBrk="1" latinLnBrk="0" hangingPunct="1">
                        <a:lnSpc>
                          <a:spcPct val="100000"/>
                        </a:lnSpc>
                      </a:pPr>
                      <a:r>
                        <a:rPr lang="en-US" sz="1800" strike="noStrike" kern="1200" spc="-1" dirty="0" err="1">
                          <a:solidFill>
                            <a:schemeClr val="dk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man Old Style" panose="02050604050505020204" pitchFamily="18" charset="0"/>
                          <a:ea typeface="+mn-ea"/>
                          <a:cs typeface="Times New Roman" panose="02020603050405020304" pitchFamily="18" charset="0"/>
                        </a:rPr>
                        <a:t>Пешеходный</a:t>
                      </a:r>
                      <a:r>
                        <a:rPr lang="en-US" sz="1800" strike="noStrike" kern="1200" spc="-1" dirty="0">
                          <a:solidFill>
                            <a:schemeClr val="dk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man Old Style" panose="020506040505050202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strike="noStrike" kern="1200" spc="-1" dirty="0" err="1">
                          <a:solidFill>
                            <a:schemeClr val="dk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man Old Style" panose="02050604050505020204" pitchFamily="18" charset="0"/>
                          <a:ea typeface="+mn-ea"/>
                          <a:cs typeface="Times New Roman" panose="02020603050405020304" pitchFamily="18" charset="0"/>
                        </a:rPr>
                        <a:t>переход</a:t>
                      </a:r>
                      <a:endParaRPr lang="en-US" sz="1800" strike="noStrike" kern="1200" spc="-1" dirty="0">
                        <a:solidFill>
                          <a:schemeClr val="dk1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Bookman Old Style" panose="020506040505050202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0000" marR="900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endParaRPr lang="en-US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/>
                </a:tc>
              </a:tr>
              <a:tr h="41832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800" strike="noStrike" spc="-1" dirty="0">
                          <a:uFill>
                            <a:solidFill>
                              <a:srgbClr val="FFFFFF"/>
                            </a:solidFill>
                          </a:uFill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Traffic lights</a:t>
                      </a:r>
                      <a:endParaRPr lang="en-US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800" strike="noStrike" spc="-1" dirty="0" err="1">
                          <a:uFill>
                            <a:solidFill>
                              <a:srgbClr val="FFFFFF"/>
                            </a:solidFill>
                          </a:uFill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светофор</a:t>
                      </a:r>
                      <a:endParaRPr lang="en-US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endParaRPr lang="en-US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/>
                </a:tc>
                <a:tc>
                  <a:txBody>
                    <a:bodyPr/>
                    <a:lstStyle/>
                    <a:p>
                      <a:pPr marL="0" algn="just" defTabSz="914126" rtl="0" eaLnBrk="1" latinLnBrk="0" hangingPunct="1">
                        <a:lnSpc>
                          <a:spcPct val="100000"/>
                        </a:lnSpc>
                      </a:pPr>
                      <a:r>
                        <a:rPr lang="en-US" sz="1800" strike="noStrike" kern="1200" spc="-1" dirty="0">
                          <a:solidFill>
                            <a:schemeClr val="dk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man Old Style" panose="02050604050505020204" pitchFamily="18" charset="0"/>
                          <a:ea typeface="+mn-ea"/>
                          <a:cs typeface="Times New Roman" panose="02020603050405020304" pitchFamily="18" charset="0"/>
                        </a:rPr>
                        <a:t>Road sign</a:t>
                      </a:r>
                    </a:p>
                    <a:p>
                      <a:pPr marL="0" algn="just" defTabSz="914126" rtl="0" eaLnBrk="1" latinLnBrk="0" hangingPunct="1">
                        <a:lnSpc>
                          <a:spcPct val="100000"/>
                        </a:lnSpc>
                      </a:pPr>
                      <a:endParaRPr lang="en-US" sz="1800" strike="noStrike" kern="1200" spc="-1" dirty="0">
                        <a:solidFill>
                          <a:schemeClr val="dk1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Bookman Old Style" panose="020506040505050202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0000" marR="90000"/>
                </a:tc>
                <a:tc>
                  <a:txBody>
                    <a:bodyPr/>
                    <a:lstStyle/>
                    <a:p>
                      <a:pPr marL="0" algn="just" defTabSz="914126" rtl="0" eaLnBrk="1" latinLnBrk="0" hangingPunct="1">
                        <a:lnSpc>
                          <a:spcPct val="100000"/>
                        </a:lnSpc>
                      </a:pPr>
                      <a:r>
                        <a:rPr lang="en-US" sz="1800" strike="noStrike" kern="1200" spc="-1" dirty="0" err="1">
                          <a:solidFill>
                            <a:schemeClr val="dk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man Old Style" panose="02050604050505020204" pitchFamily="18" charset="0"/>
                          <a:ea typeface="+mn-ea"/>
                          <a:cs typeface="Times New Roman" panose="02020603050405020304" pitchFamily="18" charset="0"/>
                        </a:rPr>
                        <a:t>дорожный</a:t>
                      </a:r>
                      <a:r>
                        <a:rPr lang="en-US" sz="1800" strike="noStrike" kern="1200" spc="-1" dirty="0">
                          <a:solidFill>
                            <a:schemeClr val="dk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man Old Style" panose="020506040505050202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strike="noStrike" kern="1200" spc="-1" dirty="0" err="1">
                          <a:solidFill>
                            <a:schemeClr val="dk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man Old Style" panose="02050604050505020204" pitchFamily="18" charset="0"/>
                          <a:ea typeface="+mn-ea"/>
                          <a:cs typeface="Times New Roman" panose="02020603050405020304" pitchFamily="18" charset="0"/>
                        </a:rPr>
                        <a:t>знак</a:t>
                      </a:r>
                      <a:endParaRPr lang="en-US" sz="1800" strike="noStrike" kern="1200" spc="-1" dirty="0">
                        <a:solidFill>
                          <a:schemeClr val="dk1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Bookman Old Style" panose="020506040505050202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0000" marR="900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endParaRPr lang="en-US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/>
                </a:tc>
              </a:tr>
              <a:tr h="43380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800" strike="noStrike" spc="-1">
                          <a:uFill>
                            <a:solidFill>
                              <a:srgbClr val="FFFFFF"/>
                            </a:solidFill>
                          </a:uFill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Drop the litter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800" strike="noStrike" spc="-1" dirty="0" err="1">
                          <a:uFill>
                            <a:solidFill>
                              <a:srgbClr val="FFFFFF"/>
                            </a:solidFill>
                          </a:uFill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Бросать</a:t>
                      </a:r>
                      <a:r>
                        <a:rPr lang="en-US" sz="1800" strike="noStrike" spc="-1" dirty="0">
                          <a:uFill>
                            <a:solidFill>
                              <a:srgbClr val="FFFFFF"/>
                            </a:solidFill>
                          </a:uFill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strike="noStrike" spc="-1" dirty="0" err="1">
                          <a:uFill>
                            <a:solidFill>
                              <a:srgbClr val="FFFFFF"/>
                            </a:solidFill>
                          </a:uFill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мусор</a:t>
                      </a:r>
                      <a:endParaRPr lang="en-US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endParaRPr lang="en-US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/>
                </a:tc>
                <a:tc>
                  <a:txBody>
                    <a:bodyPr/>
                    <a:lstStyle/>
                    <a:p>
                      <a:pPr marL="0" algn="just" defTabSz="914126" rtl="0" eaLnBrk="1" latinLnBrk="0" hangingPunct="1">
                        <a:lnSpc>
                          <a:spcPct val="100000"/>
                        </a:lnSpc>
                      </a:pPr>
                      <a:r>
                        <a:rPr lang="en-US" sz="1800" strike="noStrike" kern="1200" spc="-1" dirty="0">
                          <a:solidFill>
                            <a:schemeClr val="dk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man Old Style" panose="02050604050505020204" pitchFamily="18" charset="0"/>
                          <a:ea typeface="+mn-ea"/>
                          <a:cs typeface="Times New Roman" panose="02020603050405020304" pitchFamily="18" charset="0"/>
                        </a:rPr>
                        <a:t>Change</a:t>
                      </a:r>
                    </a:p>
                  </a:txBody>
                  <a:tcPr marL="90000" marR="90000"/>
                </a:tc>
                <a:tc>
                  <a:txBody>
                    <a:bodyPr/>
                    <a:lstStyle/>
                    <a:p>
                      <a:pPr marL="0" algn="just" defTabSz="914126" rtl="0" eaLnBrk="1" latinLnBrk="0" hangingPunct="1">
                        <a:lnSpc>
                          <a:spcPct val="100000"/>
                        </a:lnSpc>
                      </a:pPr>
                      <a:r>
                        <a:rPr lang="en-US" sz="1800" strike="noStrike" kern="1200" spc="-1" dirty="0" err="1">
                          <a:solidFill>
                            <a:schemeClr val="dk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man Old Style" panose="02050604050505020204" pitchFamily="18" charset="0"/>
                          <a:ea typeface="+mn-ea"/>
                          <a:cs typeface="Times New Roman" panose="02020603050405020304" pitchFamily="18" charset="0"/>
                        </a:rPr>
                        <a:t>Пересадка</a:t>
                      </a:r>
                      <a:endParaRPr lang="en-US" sz="1800" strike="noStrike" kern="1200" spc="-1" dirty="0">
                        <a:solidFill>
                          <a:schemeClr val="dk1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Bookman Old Style" panose="020506040505050202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0000" marR="900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/>
                </a:tc>
              </a:tr>
              <a:tr h="60148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800" strike="noStrike" spc="-1">
                          <a:uFill>
                            <a:solidFill>
                              <a:srgbClr val="FFFFFF"/>
                            </a:solidFill>
                          </a:uFill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WC (toilet)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800" strike="noStrike" spc="-1" dirty="0" smtClean="0">
                          <a:uFill>
                            <a:solidFill>
                              <a:srgbClr val="FFFFFF"/>
                            </a:solidFill>
                          </a:uFill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Т</a:t>
                      </a:r>
                      <a:r>
                        <a:rPr lang="en-US" sz="1800" strike="noStrike" spc="-1" dirty="0" err="1" smtClean="0">
                          <a:uFill>
                            <a:solidFill>
                              <a:srgbClr val="FFFFFF"/>
                            </a:solidFill>
                          </a:uFill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уалет</a:t>
                      </a:r>
                      <a:endParaRPr lang="en-US" sz="1800" strike="noStrike" spc="-1" dirty="0" smtClean="0">
                        <a:uFill>
                          <a:solidFill>
                            <a:srgbClr val="FFFFFF"/>
                          </a:solidFill>
                        </a:uFill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endParaRPr lang="en-US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endParaRPr lang="en-US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/>
                </a:tc>
                <a:tc>
                  <a:txBody>
                    <a:bodyPr/>
                    <a:lstStyle/>
                    <a:p>
                      <a:pPr marL="0" algn="just" defTabSz="914126" rtl="0" eaLnBrk="1" latinLnBrk="0" hangingPunct="1">
                        <a:lnSpc>
                          <a:spcPct val="100000"/>
                        </a:lnSpc>
                      </a:pPr>
                      <a:r>
                        <a:rPr lang="en-US" sz="1800" strike="noStrike" kern="1200" spc="-1" dirty="0">
                          <a:solidFill>
                            <a:schemeClr val="dk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man Old Style" panose="02050604050505020204" pitchFamily="18" charset="0"/>
                          <a:ea typeface="+mn-ea"/>
                          <a:cs typeface="Times New Roman" panose="02020603050405020304" pitchFamily="18" charset="0"/>
                        </a:rPr>
                        <a:t>Way out</a:t>
                      </a:r>
                    </a:p>
                  </a:txBody>
                  <a:tcPr marL="90000" marR="90000"/>
                </a:tc>
                <a:tc>
                  <a:txBody>
                    <a:bodyPr/>
                    <a:lstStyle/>
                    <a:p>
                      <a:pPr marL="0" algn="just" defTabSz="914126" rtl="0" eaLnBrk="1" latinLnBrk="0" hangingPunct="1">
                        <a:lnSpc>
                          <a:spcPct val="100000"/>
                        </a:lnSpc>
                      </a:pPr>
                      <a:r>
                        <a:rPr lang="en-US" sz="1800" strike="noStrike" kern="1200" spc="-1" dirty="0" err="1">
                          <a:solidFill>
                            <a:schemeClr val="dk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man Old Style" panose="02050604050505020204" pitchFamily="18" charset="0"/>
                          <a:ea typeface="+mn-ea"/>
                          <a:cs typeface="Times New Roman" panose="02020603050405020304" pitchFamily="18" charset="0"/>
                        </a:rPr>
                        <a:t>выход</a:t>
                      </a:r>
                      <a:endParaRPr lang="en-US" sz="1800" strike="noStrike" kern="1200" spc="-1" dirty="0">
                        <a:solidFill>
                          <a:schemeClr val="dk1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Bookman Old Style" panose="020506040505050202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0000" marR="900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endParaRPr lang="en-US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/>
                </a:tc>
              </a:tr>
              <a:tr h="43380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800" strike="noStrike" spc="-1" dirty="0">
                          <a:uFill>
                            <a:solidFill>
                              <a:srgbClr val="FFFFFF"/>
                            </a:solidFill>
                          </a:uFill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Queue</a:t>
                      </a:r>
                      <a:endParaRPr lang="en-US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800" strike="noStrike" spc="-1" dirty="0" err="1">
                          <a:uFill>
                            <a:solidFill>
                              <a:srgbClr val="FFFFFF"/>
                            </a:solidFill>
                          </a:uFill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очередь</a:t>
                      </a:r>
                      <a:endParaRPr lang="en-US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endParaRPr lang="en-US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/>
                </a:tc>
                <a:tc>
                  <a:txBody>
                    <a:bodyPr/>
                    <a:lstStyle/>
                    <a:p>
                      <a:pPr marL="0" algn="just" defTabSz="914126" rtl="0" eaLnBrk="1" latinLnBrk="0" hangingPunct="1">
                        <a:lnSpc>
                          <a:spcPct val="100000"/>
                        </a:lnSpc>
                      </a:pPr>
                      <a:r>
                        <a:rPr lang="en-US" sz="1800" strike="noStrike" kern="1200" spc="-1" dirty="0">
                          <a:solidFill>
                            <a:schemeClr val="dk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man Old Style" panose="02050604050505020204" pitchFamily="18" charset="0"/>
                          <a:ea typeface="+mn-ea"/>
                          <a:cs typeface="Times New Roman" panose="02020603050405020304" pitchFamily="18" charset="0"/>
                        </a:rPr>
                        <a:t>Bus stop</a:t>
                      </a:r>
                    </a:p>
                  </a:txBody>
                  <a:tcPr marL="90000" marR="90000"/>
                </a:tc>
                <a:tc>
                  <a:txBody>
                    <a:bodyPr/>
                    <a:lstStyle/>
                    <a:p>
                      <a:pPr marL="0" algn="just" defTabSz="914126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800" strike="noStrike" kern="1200" spc="-1" dirty="0" smtClean="0">
                          <a:solidFill>
                            <a:schemeClr val="dk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man Old Style" panose="02050604050505020204" pitchFamily="18" charset="0"/>
                          <a:ea typeface="+mn-ea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lang="en-US" sz="1800" strike="noStrike" kern="1200" spc="-1" dirty="0" err="1" smtClean="0">
                          <a:solidFill>
                            <a:schemeClr val="dk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man Old Style" panose="02050604050505020204" pitchFamily="18" charset="0"/>
                          <a:ea typeface="+mn-ea"/>
                          <a:cs typeface="Times New Roman" panose="02020603050405020304" pitchFamily="18" charset="0"/>
                        </a:rPr>
                        <a:t>становка</a:t>
                      </a:r>
                      <a:endParaRPr lang="en-US" sz="1800" strike="noStrike" kern="1200" spc="-1" dirty="0" smtClean="0">
                        <a:solidFill>
                          <a:schemeClr val="dk1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Bookman Old Style" panose="020506040505050202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just" defTabSz="914126" rtl="0" eaLnBrk="1" latinLnBrk="0" hangingPunct="1">
                        <a:lnSpc>
                          <a:spcPct val="100000"/>
                        </a:lnSpc>
                      </a:pPr>
                      <a:endParaRPr lang="en-US" sz="1800" strike="noStrike" kern="1200" spc="-1" dirty="0">
                        <a:solidFill>
                          <a:schemeClr val="dk1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Bookman Old Style" panose="020506040505050202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0000" marR="900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endParaRPr lang="en-US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/>
                </a:tc>
              </a:tr>
              <a:tr h="57862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800" strike="noStrike" spc="-1">
                          <a:uFill>
                            <a:solidFill>
                              <a:srgbClr val="FFFFFF"/>
                            </a:solidFill>
                          </a:uFill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No entry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800" strike="noStrike" spc="-1" dirty="0" err="1">
                          <a:uFill>
                            <a:solidFill>
                              <a:srgbClr val="FFFFFF"/>
                            </a:solidFill>
                          </a:uFill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Хода</a:t>
                      </a:r>
                      <a:r>
                        <a:rPr lang="en-US" sz="1800" strike="noStrike" spc="-1" dirty="0">
                          <a:uFill>
                            <a:solidFill>
                              <a:srgbClr val="FFFFFF"/>
                            </a:solidFill>
                          </a:uFill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strike="noStrike" spc="-1" dirty="0" err="1">
                          <a:uFill>
                            <a:solidFill>
                              <a:srgbClr val="FFFFFF"/>
                            </a:solidFill>
                          </a:uFill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en-US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endParaRPr lang="en-US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/>
                </a:tc>
                <a:tc>
                  <a:txBody>
                    <a:bodyPr/>
                    <a:lstStyle/>
                    <a:p>
                      <a:pPr marL="0" algn="just" defTabSz="914126" rtl="0" eaLnBrk="1" latinLnBrk="0" hangingPunct="1">
                        <a:lnSpc>
                          <a:spcPct val="100000"/>
                        </a:lnSpc>
                      </a:pPr>
                      <a:r>
                        <a:rPr lang="en-US" sz="1800" strike="noStrike" kern="1200" spc="-1" dirty="0">
                          <a:solidFill>
                            <a:schemeClr val="dk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man Old Style" panose="02050604050505020204" pitchFamily="18" charset="0"/>
                          <a:ea typeface="+mn-ea"/>
                          <a:cs typeface="Times New Roman" panose="02020603050405020304" pitchFamily="18" charset="0"/>
                        </a:rPr>
                        <a:t>Public transport</a:t>
                      </a:r>
                    </a:p>
                  </a:txBody>
                  <a:tcPr marL="90000" marR="90000"/>
                </a:tc>
                <a:tc>
                  <a:txBody>
                    <a:bodyPr/>
                    <a:lstStyle/>
                    <a:p>
                      <a:pPr marL="0" algn="just" defTabSz="914126" rtl="0" eaLnBrk="1" latinLnBrk="0" hangingPunct="1">
                        <a:lnSpc>
                          <a:spcPct val="100000"/>
                        </a:lnSpc>
                      </a:pPr>
                      <a:r>
                        <a:rPr lang="en-US" sz="1800" strike="noStrike" kern="1200" spc="-1" dirty="0" err="1">
                          <a:solidFill>
                            <a:schemeClr val="dk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man Old Style" panose="02050604050505020204" pitchFamily="18" charset="0"/>
                          <a:ea typeface="+mn-ea"/>
                          <a:cs typeface="Times New Roman" panose="02020603050405020304" pitchFamily="18" charset="0"/>
                        </a:rPr>
                        <a:t>Общественный</a:t>
                      </a:r>
                      <a:r>
                        <a:rPr lang="en-US" sz="1800" strike="noStrike" kern="1200" spc="-1" dirty="0">
                          <a:solidFill>
                            <a:schemeClr val="dk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man Old Style" panose="020506040505050202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strike="noStrike" kern="1200" spc="-1" dirty="0" err="1">
                          <a:solidFill>
                            <a:schemeClr val="dk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man Old Style" panose="02050604050505020204" pitchFamily="18" charset="0"/>
                          <a:ea typeface="+mn-ea"/>
                          <a:cs typeface="Times New Roman" panose="02020603050405020304" pitchFamily="18" charset="0"/>
                        </a:rPr>
                        <a:t>транспорт</a:t>
                      </a:r>
                      <a:endParaRPr lang="en-US" sz="1800" strike="noStrike" kern="1200" spc="-1" dirty="0">
                        <a:solidFill>
                          <a:schemeClr val="dk1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Bookman Old Style" panose="020506040505050202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0000" marR="900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endParaRPr lang="en-US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/>
                </a:tc>
              </a:tr>
              <a:tr h="65291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800" strike="noStrike" spc="-1">
                          <a:uFill>
                            <a:solidFill>
                              <a:srgbClr val="FFFFFF"/>
                            </a:solidFill>
                          </a:uFill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Double-deck bus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800" strike="noStrike" spc="-1" dirty="0" err="1">
                          <a:uFill>
                            <a:solidFill>
                              <a:srgbClr val="FFFFFF"/>
                            </a:solidFill>
                          </a:uFill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Двухэтажный</a:t>
                      </a:r>
                      <a:r>
                        <a:rPr lang="en-US" sz="1800" strike="noStrike" spc="-1" dirty="0">
                          <a:uFill>
                            <a:solidFill>
                              <a:srgbClr val="FFFFFF"/>
                            </a:solidFill>
                          </a:uFill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strike="noStrike" spc="-1" dirty="0" err="1">
                          <a:uFill>
                            <a:solidFill>
                              <a:srgbClr val="FFFFFF"/>
                            </a:solidFill>
                          </a:uFill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автобус</a:t>
                      </a:r>
                      <a:endParaRPr lang="en-US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endParaRPr lang="en-US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/>
                </a:tc>
                <a:tc>
                  <a:txBody>
                    <a:bodyPr/>
                    <a:lstStyle/>
                    <a:p>
                      <a:pPr marL="0" algn="just" defTabSz="914126" rtl="0" eaLnBrk="1" latinLnBrk="0" hangingPunct="1">
                        <a:lnSpc>
                          <a:spcPct val="100000"/>
                        </a:lnSpc>
                      </a:pPr>
                      <a:r>
                        <a:rPr lang="en-US" sz="1800" strike="noStrike" kern="1200" spc="-1">
                          <a:solidFill>
                            <a:schemeClr val="dk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man Old Style" panose="02050604050505020204" pitchFamily="18" charset="0"/>
                          <a:ea typeface="+mn-ea"/>
                          <a:cs typeface="Times New Roman" panose="02020603050405020304" pitchFamily="18" charset="0"/>
                        </a:rPr>
                        <a:t>Subway</a:t>
                      </a:r>
                    </a:p>
                  </a:txBody>
                  <a:tcPr marL="90000" marR="90000"/>
                </a:tc>
                <a:tc>
                  <a:txBody>
                    <a:bodyPr/>
                    <a:lstStyle/>
                    <a:p>
                      <a:pPr marL="0" algn="just" defTabSz="914126" rtl="0" eaLnBrk="1" latinLnBrk="0" hangingPunct="1">
                        <a:lnSpc>
                          <a:spcPct val="100000"/>
                        </a:lnSpc>
                      </a:pPr>
                      <a:r>
                        <a:rPr lang="en-US" sz="1800" strike="noStrike" kern="1200" spc="-1" dirty="0" err="1">
                          <a:solidFill>
                            <a:schemeClr val="dk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man Old Style" panose="02050604050505020204" pitchFamily="18" charset="0"/>
                          <a:ea typeface="+mn-ea"/>
                          <a:cs typeface="Times New Roman" panose="02020603050405020304" pitchFamily="18" charset="0"/>
                        </a:rPr>
                        <a:t>Подземный</a:t>
                      </a:r>
                      <a:r>
                        <a:rPr lang="en-US" sz="1800" strike="noStrike" kern="1200" spc="-1" dirty="0">
                          <a:solidFill>
                            <a:schemeClr val="dk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man Old Style" panose="020506040505050202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strike="noStrike" kern="1200" spc="-1" dirty="0" err="1">
                          <a:solidFill>
                            <a:schemeClr val="dk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man Old Style" panose="02050604050505020204" pitchFamily="18" charset="0"/>
                          <a:ea typeface="+mn-ea"/>
                          <a:cs typeface="Times New Roman" panose="02020603050405020304" pitchFamily="18" charset="0"/>
                        </a:rPr>
                        <a:t>переход</a:t>
                      </a:r>
                      <a:endParaRPr lang="en-US" sz="1800" strike="noStrike" kern="1200" spc="-1" dirty="0">
                        <a:solidFill>
                          <a:schemeClr val="dk1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Bookman Old Style" panose="020506040505050202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0000" marR="900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endParaRPr lang="en-US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/>
                </a:tc>
              </a:tr>
              <a:tr h="45720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800" strike="noStrike" spc="-1" dirty="0">
                          <a:uFill>
                            <a:solidFill>
                              <a:srgbClr val="FFFFFF"/>
                            </a:solidFill>
                          </a:uFill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Across the road</a:t>
                      </a:r>
                      <a:endParaRPr lang="en-US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800" strike="noStrike" spc="-1" dirty="0" err="1">
                          <a:uFill>
                            <a:solidFill>
                              <a:srgbClr val="FFFFFF"/>
                            </a:solidFill>
                          </a:uFill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Переходить</a:t>
                      </a:r>
                      <a:r>
                        <a:rPr lang="en-US" sz="1800" strike="noStrike" spc="-1" dirty="0">
                          <a:uFill>
                            <a:solidFill>
                              <a:srgbClr val="FFFFFF"/>
                            </a:solidFill>
                          </a:uFill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strike="noStrike" spc="-1" dirty="0" err="1">
                          <a:uFill>
                            <a:solidFill>
                              <a:srgbClr val="FFFFFF"/>
                            </a:solidFill>
                          </a:uFill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дорогу</a:t>
                      </a:r>
                      <a:endParaRPr lang="en-US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endParaRPr lang="en-US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/>
                </a:tc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35" t="36042" r="31821"/>
          <a:stretch/>
        </p:blipFill>
        <p:spPr>
          <a:xfrm>
            <a:off x="11277820" y="194275"/>
            <a:ext cx="677471" cy="111221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4" t="4791" r="6574" b="7500"/>
          <a:stretch/>
        </p:blipFill>
        <p:spPr>
          <a:xfrm>
            <a:off x="5288961" y="1388706"/>
            <a:ext cx="595102" cy="59794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1" r="20897"/>
          <a:stretch/>
        </p:blipFill>
        <p:spPr>
          <a:xfrm>
            <a:off x="5683179" y="2601842"/>
            <a:ext cx="554114" cy="69936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3" t="6666" r="6574" b="6250"/>
          <a:stretch/>
        </p:blipFill>
        <p:spPr>
          <a:xfrm>
            <a:off x="5061706" y="3229768"/>
            <a:ext cx="540909" cy="54878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179" y="3601980"/>
            <a:ext cx="562248" cy="81682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729" y="4859817"/>
            <a:ext cx="550862" cy="73165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359" y="5560559"/>
            <a:ext cx="1166511" cy="81915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7990" y="2030864"/>
            <a:ext cx="581819" cy="58181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6251" y="3621385"/>
            <a:ext cx="689039" cy="68903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7990" y="4328143"/>
            <a:ext cx="731658" cy="73165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7820" y="5611926"/>
            <a:ext cx="718812" cy="71641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CustomShape 1"/>
          <p:cNvSpPr/>
          <p:nvPr/>
        </p:nvSpPr>
        <p:spPr>
          <a:xfrm>
            <a:off x="802080" y="2061000"/>
            <a:ext cx="9128880" cy="5269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marL="216000" indent="-214920">
              <a:lnSpc>
                <a:spcPct val="100000"/>
              </a:lnSpc>
              <a:buClr>
                <a:srgbClr val="404040"/>
              </a:buClr>
              <a:buFont typeface="StarSymbol"/>
              <a:buAutoNum type="arabicPeriod"/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6" name="TextShape 3"/>
          <p:cNvSpPr txBox="1"/>
          <p:nvPr/>
        </p:nvSpPr>
        <p:spPr>
          <a:xfrm>
            <a:off x="2601309" y="3969200"/>
            <a:ext cx="7031421" cy="483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ongolian Baiti" panose="03000500000000000000" pitchFamily="66" charset="0"/>
                <a:ea typeface="WenQuanYi Micro Hei"/>
                <a:cs typeface="Mongolian Baiti" panose="03000500000000000000" pitchFamily="66" charset="0"/>
              </a:rPr>
              <a:t>выражает в</a:t>
            </a:r>
            <a:r>
              <a:rPr lang="en-US" sz="32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ongolian Baiti" panose="03000500000000000000" pitchFamily="66" charset="0"/>
                <a:ea typeface="WenQuanYi Micro Hei"/>
                <a:cs typeface="Mongolian Baiti" panose="03000500000000000000" pitchFamily="66" charset="0"/>
              </a:rPr>
              <a:t>озможност</a:t>
            </a:r>
            <a:r>
              <a:rPr lang="ru-RU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ongolian Baiti" panose="03000500000000000000" pitchFamily="66" charset="0"/>
                <a:ea typeface="WenQuanYi Micro Hei"/>
                <a:cs typeface="Mongolian Baiti" panose="03000500000000000000" pitchFamily="66" charset="0"/>
              </a:rPr>
              <a:t>ь</a:t>
            </a:r>
            <a:r>
              <a:rPr lang="en-US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ongolian Baiti" panose="03000500000000000000" pitchFamily="66" charset="0"/>
                <a:ea typeface="WenQuanYi Micro Hei"/>
                <a:cs typeface="Mongolian Baiti" panose="03000500000000000000" pitchFamily="66" charset="0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ongolian Baiti" panose="03000500000000000000" pitchFamily="66" charset="0"/>
                <a:ea typeface="WenQuanYi Micro Hei"/>
                <a:cs typeface="Mongolian Baiti" panose="03000500000000000000" pitchFamily="66" charset="0"/>
              </a:rPr>
              <a:t>что-то</a:t>
            </a:r>
            <a:r>
              <a:rPr lang="en-U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ongolian Baiti" panose="03000500000000000000" pitchFamily="66" charset="0"/>
                <a:ea typeface="WenQuanYi Micro Hei"/>
                <a:cs typeface="Mongolian Baiti" panose="03000500000000000000" pitchFamily="66" charset="0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ongolian Baiti" panose="03000500000000000000" pitchFamily="66" charset="0"/>
                <a:ea typeface="WenQuanYi Micro Hei"/>
                <a:cs typeface="Mongolian Baiti" panose="03000500000000000000" pitchFamily="66" charset="0"/>
              </a:rPr>
              <a:t>совершить</a:t>
            </a:r>
            <a:r>
              <a:rPr lang="en-U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ongolian Baiti" panose="03000500000000000000" pitchFamily="66" charset="0"/>
                <a:ea typeface="WenQuanYi Micro Hei"/>
                <a:cs typeface="Mongolian Baiti" panose="03000500000000000000" pitchFamily="66" charset="0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ongolian Baiti" panose="03000500000000000000" pitchFamily="66" charset="0"/>
                <a:ea typeface="WenQuanYi Micro Hei"/>
                <a:cs typeface="Mongolian Baiti" panose="03000500000000000000" pitchFamily="66" charset="0"/>
              </a:rPr>
              <a:t>согласно</a:t>
            </a:r>
            <a:r>
              <a:rPr lang="en-U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ongolian Baiti" panose="03000500000000000000" pitchFamily="66" charset="0"/>
                <a:ea typeface="WenQuanYi Micro Hei"/>
                <a:cs typeface="Mongolian Baiti" panose="03000500000000000000" pitchFamily="66" charset="0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ongolian Baiti" panose="03000500000000000000" pitchFamily="66" charset="0"/>
                <a:ea typeface="WenQuanYi Micro Hei"/>
                <a:cs typeface="Mongolian Baiti" panose="03000500000000000000" pitchFamily="66" charset="0"/>
              </a:rPr>
              <a:t>закону</a:t>
            </a:r>
            <a:r>
              <a:rPr lang="en-U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ongolian Baiti" panose="03000500000000000000" pitchFamily="66" charset="0"/>
                <a:ea typeface="WenQuanYi Micro Hei"/>
                <a:cs typeface="Mongolian Baiti" panose="03000500000000000000" pitchFamily="66" charset="0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ongolian Baiti" panose="03000500000000000000" pitchFamily="66" charset="0"/>
                <a:ea typeface="WenQuanYi Micro Hei"/>
                <a:cs typeface="Mongolian Baiti" panose="03000500000000000000" pitchFamily="66" charset="0"/>
              </a:rPr>
              <a:t>или</a:t>
            </a:r>
            <a:r>
              <a:rPr lang="en-U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ongolian Baiti" panose="03000500000000000000" pitchFamily="66" charset="0"/>
                <a:ea typeface="WenQuanYi Micro Hei"/>
                <a:cs typeface="Mongolian Baiti" panose="03000500000000000000" pitchFamily="66" charset="0"/>
              </a:rPr>
              <a:t> </a:t>
            </a:r>
            <a:r>
              <a:rPr lang="en-US" sz="32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ongolian Baiti" panose="03000500000000000000" pitchFamily="66" charset="0"/>
                <a:ea typeface="WenQuanYi Micro Hei"/>
                <a:cs typeface="Mongolian Baiti" panose="03000500000000000000" pitchFamily="66" charset="0"/>
              </a:rPr>
              <a:t>правилам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681443" y="1266369"/>
            <a:ext cx="5131481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800" b="1" dirty="0" smtClean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CAN</a:t>
            </a:r>
            <a:endParaRPr lang="ru-RU" sz="16600" b="1" dirty="0">
              <a:ln w="22225">
                <a:solidFill>
                  <a:sysClr val="windowText" lastClr="00000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 advTm="1000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CustomShape 1"/>
          <p:cNvSpPr/>
          <p:nvPr/>
        </p:nvSpPr>
        <p:spPr>
          <a:xfrm>
            <a:off x="802080" y="2061000"/>
            <a:ext cx="9128880" cy="5269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marL="216000" indent="-214920">
              <a:lnSpc>
                <a:spcPct val="100000"/>
              </a:lnSpc>
              <a:buClr>
                <a:srgbClr val="404040"/>
              </a:buClr>
              <a:buFont typeface="StarSymbol"/>
              <a:buAutoNum type="arabicPeriod"/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6" name="TextShape 3"/>
          <p:cNvSpPr txBox="1"/>
          <p:nvPr/>
        </p:nvSpPr>
        <p:spPr>
          <a:xfrm>
            <a:off x="2601309" y="3969200"/>
            <a:ext cx="7031421" cy="483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32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WenQuanYi Micro Hei"/>
              </a:rPr>
              <a:t>для</a:t>
            </a:r>
            <a:r>
              <a:rPr lang="en-US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WenQuanYi Micro Hei"/>
              </a:rPr>
              <a:t> </a:t>
            </a:r>
            <a:r>
              <a:rPr lang="en-US" sz="32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WenQuanYi Micro Hei"/>
              </a:rPr>
              <a:t>выражения</a:t>
            </a:r>
            <a:r>
              <a:rPr lang="en-US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WenQuanYi Micro Hei"/>
              </a:rPr>
              <a:t> </a:t>
            </a:r>
            <a:r>
              <a:rPr lang="en-US" sz="32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WenQuanYi Micro Hei"/>
              </a:rPr>
              <a:t>непосредственной</a:t>
            </a:r>
            <a:r>
              <a:rPr lang="en-US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WenQuanYi Micro Hei"/>
              </a:rPr>
              <a:t> </a:t>
            </a:r>
            <a:r>
              <a:rPr lang="en-US" sz="32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WenQuanYi Micro Hei"/>
              </a:rPr>
              <a:t>необходимости</a:t>
            </a:r>
            <a:r>
              <a:rPr lang="en-US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WenQuanYi Micro Hei"/>
              </a:rPr>
              <a:t> </a:t>
            </a:r>
            <a:r>
              <a:rPr lang="en-US" sz="32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WenQuanYi Micro Hei"/>
              </a:rPr>
              <a:t>или</a:t>
            </a:r>
            <a:r>
              <a:rPr lang="en-US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WenQuanYi Micro Hei"/>
              </a:rPr>
              <a:t> </a:t>
            </a:r>
            <a:r>
              <a:rPr lang="en-US" sz="32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WenQuanYi Micro Hei"/>
              </a:rPr>
              <a:t>обязанности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785621" y="1145985"/>
            <a:ext cx="6617583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800" b="1" dirty="0" smtClean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MUST</a:t>
            </a:r>
            <a:endParaRPr lang="ru-RU" sz="16600" b="1" dirty="0">
              <a:ln w="22225">
                <a:solidFill>
                  <a:sysClr val="windowText" lastClr="00000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539534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CustomShape 1"/>
          <p:cNvSpPr/>
          <p:nvPr/>
        </p:nvSpPr>
        <p:spPr>
          <a:xfrm>
            <a:off x="802080" y="2061000"/>
            <a:ext cx="9128880" cy="5269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marL="216000" indent="-214920">
              <a:lnSpc>
                <a:spcPct val="100000"/>
              </a:lnSpc>
              <a:buClr>
                <a:srgbClr val="404040"/>
              </a:buClr>
              <a:buFont typeface="StarSymbol"/>
              <a:buAutoNum type="arabicPeriod"/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6" name="TextShape 3"/>
          <p:cNvSpPr txBox="1"/>
          <p:nvPr/>
        </p:nvSpPr>
        <p:spPr>
          <a:xfrm>
            <a:off x="2601309" y="3969200"/>
            <a:ext cx="7031421" cy="483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32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WenQuanYi Micro Hei"/>
              </a:rPr>
              <a:t>употребляется</a:t>
            </a:r>
            <a:r>
              <a:rPr lang="en-US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WenQuanYi Micro Hei"/>
              </a:rPr>
              <a:t> в </a:t>
            </a:r>
            <a:r>
              <a:rPr lang="en-US" sz="32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WenQuanYi Micro Hei"/>
              </a:rPr>
              <a:t>советах</a:t>
            </a:r>
            <a:r>
              <a:rPr lang="en-US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WenQuanYi Micro Hei"/>
              </a:rPr>
              <a:t> и </a:t>
            </a:r>
            <a:r>
              <a:rPr lang="en-US" sz="32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WenQuanYi Micro Hei"/>
              </a:rPr>
              <a:t>инструкциях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72830" y="1322322"/>
            <a:ext cx="9488377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800" b="1" dirty="0" smtClean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SHOULD</a:t>
            </a:r>
            <a:endParaRPr lang="ru-RU" sz="16600" b="1" dirty="0">
              <a:ln w="22225">
                <a:solidFill>
                  <a:sysClr val="windowText" lastClr="00000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09652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CustomShape 2"/>
          <p:cNvSpPr/>
          <p:nvPr/>
        </p:nvSpPr>
        <p:spPr>
          <a:xfrm>
            <a:off x="3762404" y="234202"/>
            <a:ext cx="1510560" cy="457200"/>
          </a:xfrm>
          <a:prstGeom prst="rect">
            <a:avLst/>
          </a:prstGeom>
          <a:ln>
            <a:solidFill>
              <a:srgbClr val="4A7EBB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  <a:ea typeface="DejaVu Sans"/>
              </a:rPr>
              <a:t>Should</a:t>
            </a: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" name="CustomShape 3"/>
          <p:cNvSpPr/>
          <p:nvPr/>
        </p:nvSpPr>
        <p:spPr>
          <a:xfrm>
            <a:off x="359168" y="1875262"/>
            <a:ext cx="9128880" cy="5269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marL="514350" lvl="0" indent="-514350">
              <a:buFont typeface="+mj-lt"/>
              <a:buAutoNum type="arabicPeriod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  …  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first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look left then right.(in Britain)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     …           give up your seat to old people.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…          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keep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silent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  … 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cross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street when the light is green.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You   …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follow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traffic rules.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……..   go straight here.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   ….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cross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only at Zebra crossings, traffic signals, subways.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Traffic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also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controlled by a traffic warden.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keep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road signs in  a foreign country.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en-U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8" name="CustomShape 4"/>
          <p:cNvSpPr/>
          <p:nvPr/>
        </p:nvSpPr>
        <p:spPr>
          <a:xfrm>
            <a:off x="615240" y="155880"/>
            <a:ext cx="1006560" cy="455040"/>
          </a:xfrm>
          <a:prstGeom prst="rect">
            <a:avLst/>
          </a:prstGeom>
          <a:ln>
            <a:solidFill>
              <a:srgbClr val="4A7EBB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  <a:ea typeface="DejaVu Sans"/>
              </a:rPr>
              <a:t>Can</a:t>
            </a: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9" name="CustomShape 5"/>
          <p:cNvSpPr/>
          <p:nvPr/>
        </p:nvSpPr>
        <p:spPr>
          <a:xfrm>
            <a:off x="639360" y="457200"/>
            <a:ext cx="1006560" cy="455040"/>
          </a:xfrm>
          <a:prstGeom prst="rect">
            <a:avLst/>
          </a:prstGeom>
          <a:ln>
            <a:solidFill>
              <a:srgbClr val="4A7EBB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  <a:ea typeface="DejaVu Sans"/>
              </a:rPr>
              <a:t>Can</a:t>
            </a: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" name="CustomShape 6"/>
          <p:cNvSpPr/>
          <p:nvPr/>
        </p:nvSpPr>
        <p:spPr>
          <a:xfrm>
            <a:off x="640080" y="822960"/>
            <a:ext cx="1006560" cy="455040"/>
          </a:xfrm>
          <a:prstGeom prst="rect">
            <a:avLst/>
          </a:prstGeom>
          <a:ln>
            <a:solidFill>
              <a:srgbClr val="4A7EBB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  <a:ea typeface="DejaVu Sans"/>
              </a:rPr>
              <a:t>Can</a:t>
            </a: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4" name="CustomShape 10"/>
          <p:cNvSpPr/>
          <p:nvPr/>
        </p:nvSpPr>
        <p:spPr>
          <a:xfrm>
            <a:off x="2145982" y="198202"/>
            <a:ext cx="1092240" cy="455040"/>
          </a:xfrm>
          <a:prstGeom prst="rect">
            <a:avLst/>
          </a:prstGeom>
          <a:ln>
            <a:solidFill>
              <a:srgbClr val="4A7EBB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  <a:ea typeface="DejaVu Sans"/>
              </a:rPr>
              <a:t>Must</a:t>
            </a: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CustomShape 11"/>
          <p:cNvSpPr/>
          <p:nvPr/>
        </p:nvSpPr>
        <p:spPr>
          <a:xfrm>
            <a:off x="2145982" y="525802"/>
            <a:ext cx="1092240" cy="455040"/>
          </a:xfrm>
          <a:prstGeom prst="rect">
            <a:avLst/>
          </a:prstGeom>
          <a:ln>
            <a:solidFill>
              <a:srgbClr val="4A7EBB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  <a:ea typeface="DejaVu Sans"/>
              </a:rPr>
              <a:t>Must</a:t>
            </a: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6" name="CustomShape 12"/>
          <p:cNvSpPr/>
          <p:nvPr/>
        </p:nvSpPr>
        <p:spPr>
          <a:xfrm>
            <a:off x="2145982" y="838282"/>
            <a:ext cx="1092240" cy="455040"/>
          </a:xfrm>
          <a:prstGeom prst="rect">
            <a:avLst/>
          </a:prstGeom>
          <a:ln>
            <a:solidFill>
              <a:srgbClr val="4A7EBB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  <a:ea typeface="DejaVu Sans"/>
              </a:rPr>
              <a:t>Must</a:t>
            </a: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0" name="CustomShape 16"/>
          <p:cNvSpPr/>
          <p:nvPr/>
        </p:nvSpPr>
        <p:spPr>
          <a:xfrm>
            <a:off x="3762404" y="580522"/>
            <a:ext cx="1510560" cy="457200"/>
          </a:xfrm>
          <a:prstGeom prst="rect">
            <a:avLst/>
          </a:prstGeom>
          <a:ln>
            <a:solidFill>
              <a:srgbClr val="4A7EBB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  <a:ea typeface="DejaVu Sans"/>
              </a:rPr>
              <a:t>Should</a:t>
            </a: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1" name="CustomShape 17"/>
          <p:cNvSpPr/>
          <p:nvPr/>
        </p:nvSpPr>
        <p:spPr>
          <a:xfrm>
            <a:off x="3762404" y="838282"/>
            <a:ext cx="1510560" cy="457200"/>
          </a:xfrm>
          <a:prstGeom prst="rect">
            <a:avLst/>
          </a:prstGeom>
          <a:ln>
            <a:solidFill>
              <a:srgbClr val="4A7EBB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  <a:ea typeface="DejaVu Sans"/>
              </a:rPr>
              <a:t>Should</a:t>
            </a: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56994E-7 -4.07407E-6 L -0.03334 0.1592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7" y="7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4832E-7 4.44444E-6 L -0.15499 0.2340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49" y="11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56994E-7 -2.22222E-6 L -0.01459 0.3465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" y="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2042E-6 7.40741E-7 L 0.08909 0.3803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54" y="1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56994E-7 2.96296E-6 L -0.02631 0.5358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5" y="2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2042E-6 1.48148E-6 L 0.09495 0.5731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41" y="28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4832E-7 4.44444E-6 L -0.16554 0.6215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83" y="3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86663E-7 2.96296E-6 L 0.12529 0.7546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65" y="3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4832E-7 -2.59259E-6 L -0.17023 0.81574 " pathEditMode="relative" rAng="0" ptsTypes="AA">
                                      <p:cBhvr>
                                        <p:cTn id="38" dur="5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18" y="4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animBg="1"/>
      <p:bldP spid="98" grpId="0" animBg="1"/>
      <p:bldP spid="99" grpId="0" animBg="1"/>
      <p:bldP spid="100" grpId="0" animBg="1"/>
      <p:bldP spid="104" grpId="0" animBg="1"/>
      <p:bldP spid="105" grpId="0" animBg="1"/>
      <p:bldP spid="106" grpId="0" animBg="1"/>
      <p:bldP spid="110" grpId="0" animBg="1"/>
      <p:bldP spid="1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640080" y="442912"/>
            <a:ext cx="10240920" cy="769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en-US" sz="3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Translate this sentences from Russian into English, using our vocabulary </a:t>
            </a:r>
            <a:r>
              <a:rPr lang="en-US" sz="32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notes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4" name="CustomShape 2"/>
          <p:cNvSpPr/>
          <p:nvPr/>
        </p:nvSpPr>
        <p:spPr>
          <a:xfrm>
            <a:off x="640080" y="1714500"/>
            <a:ext cx="10606680" cy="4811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Правила дорожного движения нужно соблюдать.</a:t>
            </a:r>
          </a:p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Мы должны выучить дорожные знаки.</a:t>
            </a:r>
          </a:p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Улицу нужно переходить только там, где есть пешеходный переход.</a:t>
            </a:r>
          </a:p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Соблюдайте правила пользования общественным транспортом.</a:t>
            </a:r>
          </a:p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Ходите только по тротуару.</a:t>
            </a:r>
          </a:p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Регулировщика можно встретить на перекрестке, где сломался светофор.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97"/>
          <a:stretch/>
        </p:blipFill>
        <p:spPr>
          <a:xfrm>
            <a:off x="0" y="-802643"/>
            <a:ext cx="12330113" cy="883938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" t="4878" r="1486" b="1463"/>
          <a:stretch/>
        </p:blipFill>
        <p:spPr>
          <a:xfrm>
            <a:off x="107950" y="0"/>
            <a:ext cx="11972925" cy="7375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34122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extShape 1"/>
          <p:cNvSpPr txBox="1"/>
          <p:nvPr/>
        </p:nvSpPr>
        <p:spPr>
          <a:xfrm>
            <a:off x="1278833" y="5394960"/>
            <a:ext cx="3747285" cy="3434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en-US" sz="3200" b="1" dirty="0" smtClean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Mr. Sherlock Holmes</a:t>
            </a:r>
            <a:endParaRPr lang="en-US" sz="3200" b="1" dirty="0">
              <a:ln w="22225">
                <a:solidFill>
                  <a:sysClr val="windowText" lastClr="00000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6" name="TextShape 1"/>
          <p:cNvSpPr txBox="1"/>
          <p:nvPr/>
        </p:nvSpPr>
        <p:spPr>
          <a:xfrm>
            <a:off x="7680960" y="5738400"/>
            <a:ext cx="2468880" cy="3434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en-US" sz="3200" b="1" dirty="0" smtClean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Dr. Watson</a:t>
            </a:r>
            <a:endParaRPr lang="en-US" sz="3200" b="1" dirty="0">
              <a:ln w="22225">
                <a:solidFill>
                  <a:sysClr val="windowText" lastClr="00000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13" y="1080135"/>
            <a:ext cx="5753100" cy="43148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648" y="1080135"/>
            <a:ext cx="5201352" cy="4327525"/>
          </a:xfrm>
          <a:prstGeom prst="rect">
            <a:avLst/>
          </a:prstGeom>
        </p:spPr>
      </p:pic>
      <p:pic>
        <p:nvPicPr>
          <p:cNvPr id="5" name="Dashkevich Vladimir - Apofeoz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490201" y="608184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5738"/>
            <a:ext cx="12287250" cy="6215064"/>
          </a:xfrm>
          <a:prstGeom prst="rect">
            <a:avLst/>
          </a:prstGeom>
        </p:spPr>
      </p:pic>
    </p:spTree>
  </p:cSld>
  <p:clrMapOvr>
    <a:masterClrMapping/>
  </p:clrMapOvr>
  <p:transition spd="med" advClick="0" advTm="4000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56245" y="408120"/>
            <a:ext cx="3299878" cy="4964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700"/>
              </a:spcAft>
            </a:pPr>
            <a:r>
              <a:rPr lang="en-US" sz="2400" b="1" i="1" kern="150" dirty="0" smtClean="0">
                <a:effectLst/>
                <a:latin typeface="Times New Roman" panose="02020603050405020304" pitchFamily="18" charset="0"/>
                <a:ea typeface="WenQuanYi Micro Hei"/>
                <a:cs typeface="Lohit Devanagari"/>
              </a:rPr>
              <a:t>Team 1. </a:t>
            </a:r>
            <a:r>
              <a:rPr lang="en-US" sz="2400" b="1" i="1" kern="150" dirty="0" err="1" smtClean="0">
                <a:effectLst/>
                <a:latin typeface="Times New Roman" panose="02020603050405020304" pitchFamily="18" charset="0"/>
                <a:ea typeface="WenQuanYi Micro Hei"/>
                <a:cs typeface="Lohit Devanagari"/>
              </a:rPr>
              <a:t>Sherlok</a:t>
            </a:r>
            <a:r>
              <a:rPr lang="en-US" sz="2400" b="1" i="1" kern="150" dirty="0" smtClean="0">
                <a:effectLst/>
                <a:latin typeface="Times New Roman" panose="02020603050405020304" pitchFamily="18" charset="0"/>
                <a:ea typeface="WenQuanYi Micro Hei"/>
                <a:cs typeface="Lohit Devanagari"/>
              </a:rPr>
              <a:t> Holmes</a:t>
            </a:r>
            <a:endParaRPr lang="ru-RU" sz="2000" kern="150" dirty="0">
              <a:effectLst/>
              <a:latin typeface="Liberation Serif"/>
              <a:ea typeface="WenQuanYi Micro Hei"/>
              <a:cs typeface="Lohit Devanagari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634350" y="408120"/>
            <a:ext cx="2667782" cy="4964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700"/>
              </a:spcAft>
            </a:pPr>
            <a:r>
              <a:rPr lang="ru-RU" sz="2400" b="1" i="1" kern="150" dirty="0" err="1" smtClean="0">
                <a:effectLst/>
                <a:latin typeface="Times New Roman" panose="02020603050405020304" pitchFamily="18" charset="0"/>
                <a:ea typeface="WenQuanYi Micro Hei"/>
                <a:cs typeface="Lohit Devanagari"/>
              </a:rPr>
              <a:t>Team</a:t>
            </a:r>
            <a:r>
              <a:rPr lang="ru-RU" sz="2400" b="1" i="1" kern="150" dirty="0" smtClean="0">
                <a:effectLst/>
                <a:latin typeface="Times New Roman" panose="02020603050405020304" pitchFamily="18" charset="0"/>
                <a:ea typeface="WenQuanYi Micro Hei"/>
                <a:cs typeface="Lohit Devanagari"/>
              </a:rPr>
              <a:t> 2. </a:t>
            </a:r>
            <a:r>
              <a:rPr lang="ru-RU" sz="2400" b="1" i="1" kern="150" dirty="0" err="1" smtClean="0">
                <a:effectLst/>
                <a:latin typeface="Times New Roman" panose="02020603050405020304" pitchFamily="18" charset="0"/>
                <a:ea typeface="WenQuanYi Micro Hei"/>
                <a:cs typeface="Lohit Devanagari"/>
              </a:rPr>
              <a:t>Dr</a:t>
            </a:r>
            <a:r>
              <a:rPr lang="ru-RU" sz="2400" b="1" i="1" kern="150" dirty="0" smtClean="0">
                <a:effectLst/>
                <a:latin typeface="Times New Roman" panose="02020603050405020304" pitchFamily="18" charset="0"/>
                <a:ea typeface="WenQuanYi Micro Hei"/>
                <a:cs typeface="Lohit Devanagari"/>
              </a:rPr>
              <a:t>. </a:t>
            </a:r>
            <a:r>
              <a:rPr lang="ru-RU" sz="2400" b="1" i="1" kern="150" dirty="0" err="1" smtClean="0">
                <a:effectLst/>
                <a:latin typeface="Times New Roman" panose="02020603050405020304" pitchFamily="18" charset="0"/>
                <a:ea typeface="WenQuanYi Micro Hei"/>
                <a:cs typeface="Lohit Devanagari"/>
              </a:rPr>
              <a:t>Watson</a:t>
            </a:r>
            <a:endParaRPr lang="ru-RU" sz="2000" kern="150" dirty="0">
              <a:effectLst/>
              <a:latin typeface="Liberation Serif"/>
              <a:ea typeface="WenQuanYi Micro Hei"/>
              <a:cs typeface="Lohit Devanagari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41528" y="945694"/>
            <a:ext cx="1191929" cy="4964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700"/>
              </a:spcAft>
            </a:pPr>
            <a:r>
              <a:rPr lang="en-US" sz="2400" b="1" kern="150" dirty="0" smtClean="0">
                <a:effectLst/>
                <a:latin typeface="Times New Roman" panose="02020603050405020304" pitchFamily="18" charset="0"/>
                <a:ea typeface="WenQuanYi Micro Hei"/>
                <a:cs typeface="Lohit Devanagari"/>
              </a:rPr>
              <a:t>Task 1  </a:t>
            </a:r>
            <a:endParaRPr lang="ru-RU" sz="2000" kern="150" dirty="0">
              <a:effectLst/>
              <a:latin typeface="Liberation Serif"/>
              <a:ea typeface="WenQuanYi Micro Hei"/>
              <a:cs typeface="Lohit Devanagari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33457" y="1979751"/>
            <a:ext cx="525524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effectLst/>
                <a:latin typeface="Times New Roman" panose="02020603050405020304" pitchFamily="18" charset="0"/>
                <a:ea typeface="WenQuanYi Micro Hei"/>
              </a:rPr>
              <a:t>It is one of the biggest observation wheels in the world. Its height is 135 meters. It has 32 cabins which symbolize 32 districts of London. It takes 30 minutes to make a full circle. But it is the view you will never forget.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82210" y="1979751"/>
            <a:ext cx="452528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effectLst/>
                <a:latin typeface="Times New Roman" panose="02020603050405020304" pitchFamily="18" charset="0"/>
                <a:ea typeface="WenQuanYi Micro Hei"/>
              </a:rPr>
              <a:t>It is the nickname for the great bell of the clock in the north end of the Palace of Westminster in London. It celebrated its 150</a:t>
            </a:r>
            <a:r>
              <a:rPr lang="en-US" baseline="30000" dirty="0" smtClean="0">
                <a:effectLst/>
                <a:latin typeface="Times New Roman" panose="02020603050405020304" pitchFamily="18" charset="0"/>
                <a:ea typeface="WenQuanYi Micro Hei"/>
              </a:rPr>
              <a:t>th</a:t>
            </a:r>
            <a:r>
              <a:rPr lang="en-US" dirty="0" smtClean="0">
                <a:effectLst/>
                <a:latin typeface="Times New Roman" panose="02020603050405020304" pitchFamily="18" charset="0"/>
                <a:ea typeface="WenQuanYi Micro Hei"/>
              </a:rPr>
              <a:t> anniversary in May 2009. The tower is 96,3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WenQuanYi Micro Hei"/>
              </a:rPr>
              <a:t>metres</a:t>
            </a:r>
            <a:r>
              <a:rPr lang="en-US" dirty="0" smtClean="0">
                <a:effectLst/>
                <a:latin typeface="Times New Roman" panose="02020603050405020304" pitchFamily="18" charset="0"/>
                <a:ea typeface="WenQuanYi Micro Hei"/>
              </a:rPr>
              <a:t> high.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3836988" y="1445934"/>
            <a:ext cx="4514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Translate this text and try to guess  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025" y="3771900"/>
            <a:ext cx="733425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3414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77349" y="17006"/>
            <a:ext cx="3299878" cy="4964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700"/>
              </a:spcAft>
            </a:pPr>
            <a:r>
              <a:rPr lang="en-US" sz="2400" b="1" i="1" kern="150" dirty="0" smtClean="0">
                <a:effectLst/>
                <a:latin typeface="Times New Roman" panose="02020603050405020304" pitchFamily="18" charset="0"/>
                <a:ea typeface="WenQuanYi Micro Hei"/>
                <a:cs typeface="Lohit Devanagari"/>
              </a:rPr>
              <a:t>Team 1. </a:t>
            </a:r>
            <a:r>
              <a:rPr lang="en-US" sz="2400" b="1" i="1" kern="150" dirty="0" err="1" smtClean="0">
                <a:effectLst/>
                <a:latin typeface="Times New Roman" panose="02020603050405020304" pitchFamily="18" charset="0"/>
                <a:ea typeface="WenQuanYi Micro Hei"/>
                <a:cs typeface="Lohit Devanagari"/>
              </a:rPr>
              <a:t>Sherlok</a:t>
            </a:r>
            <a:r>
              <a:rPr lang="en-US" sz="2400" b="1" i="1" kern="150" dirty="0" smtClean="0">
                <a:effectLst/>
                <a:latin typeface="Times New Roman" panose="02020603050405020304" pitchFamily="18" charset="0"/>
                <a:ea typeface="WenQuanYi Micro Hei"/>
                <a:cs typeface="Lohit Devanagari"/>
              </a:rPr>
              <a:t> Holmes</a:t>
            </a:r>
            <a:endParaRPr lang="ru-RU" sz="2000" kern="150" dirty="0">
              <a:effectLst/>
              <a:latin typeface="Liberation Serif"/>
              <a:ea typeface="WenQuanYi Micro Hei"/>
              <a:cs typeface="Lohit Devanagari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727189" y="0"/>
            <a:ext cx="2667782" cy="4964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700"/>
              </a:spcAft>
            </a:pPr>
            <a:r>
              <a:rPr lang="ru-RU" sz="2400" b="1" i="1" kern="150" dirty="0" err="1" smtClean="0">
                <a:effectLst/>
                <a:latin typeface="Times New Roman" panose="02020603050405020304" pitchFamily="18" charset="0"/>
                <a:ea typeface="WenQuanYi Micro Hei"/>
                <a:cs typeface="Lohit Devanagari"/>
              </a:rPr>
              <a:t>Team</a:t>
            </a:r>
            <a:r>
              <a:rPr lang="ru-RU" sz="2400" b="1" i="1" kern="150" dirty="0" smtClean="0">
                <a:effectLst/>
                <a:latin typeface="Times New Roman" panose="02020603050405020304" pitchFamily="18" charset="0"/>
                <a:ea typeface="WenQuanYi Micro Hei"/>
                <a:cs typeface="Lohit Devanagari"/>
              </a:rPr>
              <a:t> 2. </a:t>
            </a:r>
            <a:r>
              <a:rPr lang="ru-RU" sz="2400" b="1" i="1" kern="150" dirty="0" err="1" smtClean="0">
                <a:effectLst/>
                <a:latin typeface="Times New Roman" panose="02020603050405020304" pitchFamily="18" charset="0"/>
                <a:ea typeface="WenQuanYi Micro Hei"/>
                <a:cs typeface="Lohit Devanagari"/>
              </a:rPr>
              <a:t>Dr</a:t>
            </a:r>
            <a:r>
              <a:rPr lang="ru-RU" sz="2400" b="1" i="1" kern="150" dirty="0" smtClean="0">
                <a:effectLst/>
                <a:latin typeface="Times New Roman" panose="02020603050405020304" pitchFamily="18" charset="0"/>
                <a:ea typeface="WenQuanYi Micro Hei"/>
                <a:cs typeface="Lohit Devanagari"/>
              </a:rPr>
              <a:t>. </a:t>
            </a:r>
            <a:r>
              <a:rPr lang="ru-RU" sz="2400" b="1" i="1" kern="150" dirty="0" err="1" smtClean="0">
                <a:effectLst/>
                <a:latin typeface="Times New Roman" panose="02020603050405020304" pitchFamily="18" charset="0"/>
                <a:ea typeface="WenQuanYi Micro Hei"/>
                <a:cs typeface="Lohit Devanagari"/>
              </a:rPr>
              <a:t>Watson</a:t>
            </a:r>
            <a:endParaRPr lang="ru-RU" sz="2000" kern="150" dirty="0">
              <a:effectLst/>
              <a:latin typeface="Liberation Serif"/>
              <a:ea typeface="WenQuanYi Micro Hei"/>
              <a:cs typeface="Lohit Devanagari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06243" y="477187"/>
            <a:ext cx="1191929" cy="4964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700"/>
              </a:spcAft>
            </a:pPr>
            <a:r>
              <a:rPr lang="en-US" sz="2400" b="1" kern="150" dirty="0" smtClean="0">
                <a:effectLst/>
                <a:latin typeface="Times New Roman" panose="02020603050405020304" pitchFamily="18" charset="0"/>
                <a:ea typeface="WenQuanYi Micro Hei"/>
                <a:cs typeface="Lohit Devanagari"/>
              </a:rPr>
              <a:t>Task </a:t>
            </a:r>
            <a:r>
              <a:rPr lang="ru-RU" sz="2400" b="1" kern="150" dirty="0" smtClean="0">
                <a:effectLst/>
                <a:latin typeface="Times New Roman" panose="02020603050405020304" pitchFamily="18" charset="0"/>
                <a:ea typeface="WenQuanYi Micro Hei"/>
                <a:cs typeface="Lohit Devanagari"/>
              </a:rPr>
              <a:t>2</a:t>
            </a:r>
            <a:r>
              <a:rPr lang="en-US" sz="2400" b="1" kern="150" dirty="0" smtClean="0">
                <a:effectLst/>
                <a:latin typeface="Times New Roman" panose="02020603050405020304" pitchFamily="18" charset="0"/>
                <a:ea typeface="WenQuanYi Micro Hei"/>
                <a:cs typeface="Lohit Devanagari"/>
              </a:rPr>
              <a:t>  </a:t>
            </a:r>
            <a:endParaRPr lang="ru-RU" sz="2000" kern="150" dirty="0">
              <a:effectLst/>
              <a:latin typeface="Liberation Serif"/>
              <a:ea typeface="WenQuanYi Micro Hei"/>
              <a:cs typeface="Lohit Devanagari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19144" y="1098340"/>
            <a:ext cx="525524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некотором каталоге хранился файл Task2.jpg. В этом каталоге создали подкаталог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Museum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файл Task2.jpg переместили в созданный подкаталог.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Полное имя файла стало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Files/House/London/Museum/Task2.jpg.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Укажите  полное имя  этого файла до перемещения и получите следующее задание.</a:t>
            </a:r>
          </a:p>
          <a:p>
            <a:pPr lvl="0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Files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London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Museum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/Task2.jpg</a:t>
            </a:r>
          </a:p>
          <a:p>
            <a:pPr lvl="0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Files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House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London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/Task2.jpg</a:t>
            </a:r>
          </a:p>
          <a:p>
            <a:pPr lvl="0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Files/House/London/Museum/Task2.jpg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Files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London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/Task2.jpg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12254" y="1120670"/>
            <a:ext cx="538995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некотором каталоге хранился файл Task2.jpg. В этом каталоге создали подкаталог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файл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Task2.jpg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переместили в созданный подкаталог.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Полное имя файла стало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Files/Photo/2017/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Exchebition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/Task2.jpg.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Укажите  полное имя  этого файла до перемещения и получите следующее задание.</a:t>
            </a:r>
          </a:p>
          <a:p>
            <a:pPr lvl="0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Files/Photo/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Exchebition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/Task2.jpg.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Files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Photo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/Task2.jpg.</a:t>
            </a:r>
          </a:p>
          <a:p>
            <a:pPr lvl="0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Files/Photo/2017/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Exchebition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/Task2.jpg.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Files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Photo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/2017/Task2.jpg.</a:t>
            </a:r>
          </a:p>
        </p:txBody>
      </p:sp>
      <p:pic>
        <p:nvPicPr>
          <p:cNvPr id="8" name="Image7"/>
          <p:cNvPicPr/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471988" y="5105718"/>
            <a:ext cx="4834255" cy="1447165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11" name="Image2"/>
          <p:cNvPicPr/>
          <p:nvPr/>
        </p:nvPicPr>
        <p:blipFill>
          <a:blip r:embed="rId4">
            <a:alphaModFix/>
          </a:blip>
          <a:srcRect/>
          <a:stretch>
            <a:fillRect/>
          </a:stretch>
        </p:blipFill>
        <p:spPr>
          <a:xfrm>
            <a:off x="6219144" y="5086988"/>
            <a:ext cx="5213468" cy="1484624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35893830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4820" y="33058"/>
            <a:ext cx="3299878" cy="4964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700"/>
              </a:spcAft>
            </a:pPr>
            <a:r>
              <a:rPr lang="en-US" sz="2400" b="1" i="1" kern="150" dirty="0" smtClean="0">
                <a:effectLst/>
                <a:latin typeface="Times New Roman" panose="02020603050405020304" pitchFamily="18" charset="0"/>
                <a:ea typeface="WenQuanYi Micro Hei"/>
                <a:cs typeface="Lohit Devanagari"/>
              </a:rPr>
              <a:t>Team 1. </a:t>
            </a:r>
            <a:r>
              <a:rPr lang="en-US" sz="2400" b="1" i="1" kern="150" dirty="0" err="1" smtClean="0">
                <a:effectLst/>
                <a:latin typeface="Times New Roman" panose="02020603050405020304" pitchFamily="18" charset="0"/>
                <a:ea typeface="WenQuanYi Micro Hei"/>
                <a:cs typeface="Lohit Devanagari"/>
              </a:rPr>
              <a:t>Sherlok</a:t>
            </a:r>
            <a:r>
              <a:rPr lang="en-US" sz="2400" b="1" i="1" kern="150" dirty="0" smtClean="0">
                <a:effectLst/>
                <a:latin typeface="Times New Roman" panose="02020603050405020304" pitchFamily="18" charset="0"/>
                <a:ea typeface="WenQuanYi Micro Hei"/>
                <a:cs typeface="Lohit Devanagari"/>
              </a:rPr>
              <a:t> Holmes</a:t>
            </a:r>
            <a:endParaRPr lang="ru-RU" sz="2000" kern="150" dirty="0">
              <a:effectLst/>
              <a:latin typeface="Liberation Serif"/>
              <a:ea typeface="WenQuanYi Micro Hei"/>
              <a:cs typeface="Lohit Devanagari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91488" y="33058"/>
            <a:ext cx="2667782" cy="4964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700"/>
              </a:spcAft>
            </a:pPr>
            <a:r>
              <a:rPr lang="ru-RU" sz="2400" b="1" i="1" kern="150" dirty="0" err="1" smtClean="0">
                <a:effectLst/>
                <a:latin typeface="Times New Roman" panose="02020603050405020304" pitchFamily="18" charset="0"/>
                <a:ea typeface="WenQuanYi Micro Hei"/>
                <a:cs typeface="Lohit Devanagari"/>
              </a:rPr>
              <a:t>Team</a:t>
            </a:r>
            <a:r>
              <a:rPr lang="ru-RU" sz="2400" b="1" i="1" kern="150" dirty="0" smtClean="0">
                <a:effectLst/>
                <a:latin typeface="Times New Roman" panose="02020603050405020304" pitchFamily="18" charset="0"/>
                <a:ea typeface="WenQuanYi Micro Hei"/>
                <a:cs typeface="Lohit Devanagari"/>
              </a:rPr>
              <a:t> 2. </a:t>
            </a:r>
            <a:r>
              <a:rPr lang="ru-RU" sz="2400" b="1" i="1" kern="150" dirty="0" err="1" smtClean="0">
                <a:effectLst/>
                <a:latin typeface="Times New Roman" panose="02020603050405020304" pitchFamily="18" charset="0"/>
                <a:ea typeface="WenQuanYi Micro Hei"/>
                <a:cs typeface="Lohit Devanagari"/>
              </a:rPr>
              <a:t>Dr</a:t>
            </a:r>
            <a:r>
              <a:rPr lang="ru-RU" sz="2400" b="1" i="1" kern="150" dirty="0" smtClean="0">
                <a:effectLst/>
                <a:latin typeface="Times New Roman" panose="02020603050405020304" pitchFamily="18" charset="0"/>
                <a:ea typeface="WenQuanYi Micro Hei"/>
                <a:cs typeface="Lohit Devanagari"/>
              </a:rPr>
              <a:t>. </a:t>
            </a:r>
            <a:r>
              <a:rPr lang="ru-RU" sz="2400" b="1" i="1" kern="150" dirty="0" err="1" smtClean="0">
                <a:effectLst/>
                <a:latin typeface="Times New Roman" panose="02020603050405020304" pitchFamily="18" charset="0"/>
                <a:ea typeface="WenQuanYi Micro Hei"/>
                <a:cs typeface="Lohit Devanagari"/>
              </a:rPr>
              <a:t>Watson</a:t>
            </a:r>
            <a:endParaRPr lang="ru-RU" sz="2000" kern="150" dirty="0">
              <a:effectLst/>
              <a:latin typeface="Liberation Serif"/>
              <a:ea typeface="WenQuanYi Micro Hei"/>
              <a:cs typeface="Lohit Devanagari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48571" y="281299"/>
            <a:ext cx="1191929" cy="4964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700"/>
              </a:spcAft>
            </a:pPr>
            <a:r>
              <a:rPr lang="en-US" sz="2400" b="1" kern="150" dirty="0" smtClean="0">
                <a:effectLst/>
                <a:latin typeface="Times New Roman" panose="02020603050405020304" pitchFamily="18" charset="0"/>
                <a:ea typeface="WenQuanYi Micro Hei"/>
                <a:cs typeface="Lohit Devanagari"/>
              </a:rPr>
              <a:t>Task </a:t>
            </a:r>
            <a:r>
              <a:rPr lang="ru-RU" sz="2400" b="1" kern="150" dirty="0" smtClean="0">
                <a:effectLst/>
                <a:latin typeface="Times New Roman" panose="02020603050405020304" pitchFamily="18" charset="0"/>
                <a:ea typeface="WenQuanYi Micro Hei"/>
                <a:cs typeface="Lohit Devanagari"/>
              </a:rPr>
              <a:t>3</a:t>
            </a:r>
            <a:r>
              <a:rPr lang="en-US" sz="2400" b="1" kern="150" dirty="0" smtClean="0">
                <a:effectLst/>
                <a:latin typeface="Times New Roman" panose="02020603050405020304" pitchFamily="18" charset="0"/>
                <a:ea typeface="WenQuanYi Micro Hei"/>
                <a:cs typeface="Lohit Devanagari"/>
              </a:rPr>
              <a:t>  </a:t>
            </a:r>
            <a:endParaRPr lang="ru-RU" sz="2000" kern="150" dirty="0">
              <a:effectLst/>
              <a:latin typeface="Liberation Serif"/>
              <a:ea typeface="WenQuanYi Micro Hei"/>
              <a:cs typeface="Lohit Devanagari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0471" y="2808422"/>
            <a:ext cx="6950971" cy="41721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122" y="2808422"/>
            <a:ext cx="5155066" cy="41721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Dashkevich Vladimir - Vals Berill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1304588" y="6248400"/>
            <a:ext cx="609600" cy="6096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8601" y="754710"/>
            <a:ext cx="575354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ea typeface="WenQuanYi Micro Hei"/>
                <a:cs typeface="Lohit Devanagari"/>
              </a:rPr>
              <a:t>На рисунке изображена схема дорог, связывающих </a:t>
            </a:r>
            <a:r>
              <a:rPr lang="ru-RU" dirty="0" err="1">
                <a:latin typeface="Times New Roman" panose="02020603050405020304" pitchFamily="18" charset="0"/>
                <a:ea typeface="WenQuanYi Micro Hei"/>
                <a:cs typeface="Lohit Devanagari"/>
              </a:rPr>
              <a:t>Букенгемский</a:t>
            </a:r>
            <a:r>
              <a:rPr lang="ru-RU" dirty="0">
                <a:latin typeface="Times New Roman" panose="02020603050405020304" pitchFamily="18" charset="0"/>
                <a:ea typeface="WenQuanYi Micro Hei"/>
                <a:cs typeface="Lohit Devanagari"/>
              </a:rPr>
              <a:t> дворец и знаменитые часы Биг Бен (названия улиц и ориентиров на схеме обозначены буквами от А до H). По каждой дороге можно двигаться только в одном направлении, указанном стрелкой. Сколько существует различных путей из </a:t>
            </a:r>
            <a:r>
              <a:rPr lang="ru-RU" dirty="0" err="1">
                <a:latin typeface="Times New Roman" panose="02020603050405020304" pitchFamily="18" charset="0"/>
                <a:ea typeface="WenQuanYi Micro Hei"/>
                <a:cs typeface="Lohit Devanagari"/>
              </a:rPr>
              <a:t>Буменгемского</a:t>
            </a:r>
            <a:r>
              <a:rPr lang="ru-RU" dirty="0">
                <a:latin typeface="Times New Roman" panose="02020603050405020304" pitchFamily="18" charset="0"/>
                <a:ea typeface="WenQuanYi Micro Hei"/>
                <a:cs typeface="Lohit Devanagari"/>
              </a:rPr>
              <a:t> дворца к Биг Бену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11426" y="717453"/>
            <a:ext cx="6092825" cy="20867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spcAft>
                <a:spcPts val="700"/>
              </a:spcAft>
            </a:pPr>
            <a:r>
              <a:rPr lang="ru-RU" kern="150" dirty="0">
                <a:latin typeface="Times New Roman" panose="02020603050405020304" pitchFamily="18" charset="0"/>
                <a:ea typeface="WenQuanYi Micro Hei"/>
                <a:cs typeface="Lohit Devanagari"/>
              </a:rPr>
              <a:t>На рисунке изображена схема дорог, связывающих </a:t>
            </a:r>
            <a:r>
              <a:rPr lang="ru-RU" kern="150" dirty="0" err="1">
                <a:latin typeface="Times New Roman" panose="02020603050405020304" pitchFamily="18" charset="0"/>
                <a:ea typeface="WenQuanYi Micro Hei"/>
                <a:cs typeface="Lohit Devanagari"/>
              </a:rPr>
              <a:t>London</a:t>
            </a:r>
            <a:r>
              <a:rPr lang="ru-RU" kern="150" dirty="0">
                <a:latin typeface="Times New Roman" panose="02020603050405020304" pitchFamily="18" charset="0"/>
                <a:ea typeface="WenQuanYi Micro Hei"/>
                <a:cs typeface="Lohit Devanagari"/>
              </a:rPr>
              <a:t> </a:t>
            </a:r>
            <a:r>
              <a:rPr lang="ru-RU" kern="150" dirty="0" err="1">
                <a:latin typeface="Times New Roman" panose="02020603050405020304" pitchFamily="18" charset="0"/>
                <a:ea typeface="WenQuanYi Micro Hei"/>
                <a:cs typeface="Lohit Devanagari"/>
              </a:rPr>
              <a:t>Eye</a:t>
            </a:r>
            <a:r>
              <a:rPr lang="ru-RU" kern="150" dirty="0">
                <a:latin typeface="Times New Roman" panose="02020603050405020304" pitchFamily="18" charset="0"/>
                <a:ea typeface="WenQuanYi Micro Hei"/>
                <a:cs typeface="Lohit Devanagari"/>
              </a:rPr>
              <a:t> и </a:t>
            </a:r>
            <a:r>
              <a:rPr lang="ru-RU" kern="150" dirty="0" err="1">
                <a:latin typeface="Times New Roman" panose="02020603050405020304" pitchFamily="18" charset="0"/>
                <a:ea typeface="WenQuanYi Micro Hei"/>
                <a:cs typeface="Lohit Devanagari"/>
              </a:rPr>
              <a:t>Trafalgar</a:t>
            </a:r>
            <a:r>
              <a:rPr lang="ru-RU" kern="150" dirty="0">
                <a:latin typeface="Times New Roman" panose="02020603050405020304" pitchFamily="18" charset="0"/>
                <a:ea typeface="WenQuanYi Micro Hei"/>
                <a:cs typeface="Lohit Devanagari"/>
              </a:rPr>
              <a:t> </a:t>
            </a:r>
            <a:r>
              <a:rPr lang="ru-RU" kern="150" dirty="0" err="1">
                <a:latin typeface="Times New Roman" panose="02020603050405020304" pitchFamily="18" charset="0"/>
                <a:ea typeface="WenQuanYi Micro Hei"/>
                <a:cs typeface="Lohit Devanagari"/>
              </a:rPr>
              <a:t>Square</a:t>
            </a:r>
            <a:r>
              <a:rPr lang="ru-RU" kern="150" dirty="0">
                <a:latin typeface="Times New Roman" panose="02020603050405020304" pitchFamily="18" charset="0"/>
                <a:ea typeface="WenQuanYi Micro Hei"/>
                <a:cs typeface="Lohit Devanagari"/>
              </a:rPr>
              <a:t> (названия улиц и ориентиров на схеме обозначены буквами от А до G). По каждой дороге можно двигаться только в одном направлении, указанном стрелкой. Сколько существует различных путей c Трафальгарской площади к лондонскому колесу обозрения?</a:t>
            </a:r>
            <a:endParaRPr lang="ru-RU" sz="1600" kern="150" dirty="0">
              <a:effectLst/>
              <a:latin typeface="Liberation Serif"/>
              <a:ea typeface="WenQuanYi Micro Hei"/>
              <a:cs typeface="Lohit Devanagari"/>
            </a:endParaRPr>
          </a:p>
        </p:txBody>
      </p:sp>
    </p:spTree>
    <p:extLst>
      <p:ext uri="{BB962C8B-B14F-4D97-AF65-F5344CB8AC3E}">
        <p14:creationId xmlns:p14="http://schemas.microsoft.com/office/powerpoint/2010/main" val="196073054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05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56245" y="408120"/>
            <a:ext cx="3299878" cy="4964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700"/>
              </a:spcAft>
            </a:pPr>
            <a:r>
              <a:rPr lang="en-US" sz="2400" b="1" i="1" kern="150" dirty="0" smtClean="0">
                <a:effectLst/>
                <a:latin typeface="Times New Roman" panose="02020603050405020304" pitchFamily="18" charset="0"/>
                <a:ea typeface="WenQuanYi Micro Hei"/>
                <a:cs typeface="Lohit Devanagari"/>
              </a:rPr>
              <a:t>Team 1. </a:t>
            </a:r>
            <a:r>
              <a:rPr lang="en-US" sz="2400" b="1" i="1" kern="150" dirty="0" err="1" smtClean="0">
                <a:effectLst/>
                <a:latin typeface="Times New Roman" panose="02020603050405020304" pitchFamily="18" charset="0"/>
                <a:ea typeface="WenQuanYi Micro Hei"/>
                <a:cs typeface="Lohit Devanagari"/>
              </a:rPr>
              <a:t>Sherlok</a:t>
            </a:r>
            <a:r>
              <a:rPr lang="en-US" sz="2400" b="1" i="1" kern="150" dirty="0" smtClean="0">
                <a:effectLst/>
                <a:latin typeface="Times New Roman" panose="02020603050405020304" pitchFamily="18" charset="0"/>
                <a:ea typeface="WenQuanYi Micro Hei"/>
                <a:cs typeface="Lohit Devanagari"/>
              </a:rPr>
              <a:t> Holmes</a:t>
            </a:r>
            <a:endParaRPr lang="ru-RU" sz="2000" kern="150" dirty="0">
              <a:effectLst/>
              <a:latin typeface="Liberation Serif"/>
              <a:ea typeface="WenQuanYi Micro Hei"/>
              <a:cs typeface="Lohit Devanagari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634350" y="408120"/>
            <a:ext cx="2667782" cy="4964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700"/>
              </a:spcAft>
            </a:pPr>
            <a:r>
              <a:rPr lang="ru-RU" sz="2400" b="1" i="1" kern="150" dirty="0" err="1" smtClean="0">
                <a:effectLst/>
                <a:latin typeface="Times New Roman" panose="02020603050405020304" pitchFamily="18" charset="0"/>
                <a:ea typeface="WenQuanYi Micro Hei"/>
                <a:cs typeface="Lohit Devanagari"/>
              </a:rPr>
              <a:t>Team</a:t>
            </a:r>
            <a:r>
              <a:rPr lang="ru-RU" sz="2400" b="1" i="1" kern="150" dirty="0" smtClean="0">
                <a:effectLst/>
                <a:latin typeface="Times New Roman" panose="02020603050405020304" pitchFamily="18" charset="0"/>
                <a:ea typeface="WenQuanYi Micro Hei"/>
                <a:cs typeface="Lohit Devanagari"/>
              </a:rPr>
              <a:t> 2. </a:t>
            </a:r>
            <a:r>
              <a:rPr lang="ru-RU" sz="2400" b="1" i="1" kern="150" dirty="0" err="1" smtClean="0">
                <a:effectLst/>
                <a:latin typeface="Times New Roman" panose="02020603050405020304" pitchFamily="18" charset="0"/>
                <a:ea typeface="WenQuanYi Micro Hei"/>
                <a:cs typeface="Lohit Devanagari"/>
              </a:rPr>
              <a:t>Dr</a:t>
            </a:r>
            <a:r>
              <a:rPr lang="ru-RU" sz="2400" b="1" i="1" kern="150" dirty="0" smtClean="0">
                <a:effectLst/>
                <a:latin typeface="Times New Roman" panose="02020603050405020304" pitchFamily="18" charset="0"/>
                <a:ea typeface="WenQuanYi Micro Hei"/>
                <a:cs typeface="Lohit Devanagari"/>
              </a:rPr>
              <a:t>. </a:t>
            </a:r>
            <a:r>
              <a:rPr lang="ru-RU" sz="2400" b="1" i="1" kern="150" dirty="0" err="1" smtClean="0">
                <a:effectLst/>
                <a:latin typeface="Times New Roman" panose="02020603050405020304" pitchFamily="18" charset="0"/>
                <a:ea typeface="WenQuanYi Micro Hei"/>
                <a:cs typeface="Lohit Devanagari"/>
              </a:rPr>
              <a:t>Watson</a:t>
            </a:r>
            <a:endParaRPr lang="ru-RU" sz="2000" kern="150" dirty="0">
              <a:effectLst/>
              <a:latin typeface="Liberation Serif"/>
              <a:ea typeface="WenQuanYi Micro Hei"/>
              <a:cs typeface="Lohit Devanagari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41528" y="945694"/>
            <a:ext cx="1191929" cy="4964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700"/>
              </a:spcAft>
            </a:pPr>
            <a:r>
              <a:rPr lang="en-US" sz="2400" b="1" kern="150" dirty="0" smtClean="0">
                <a:effectLst/>
                <a:latin typeface="Times New Roman" panose="02020603050405020304" pitchFamily="18" charset="0"/>
                <a:ea typeface="WenQuanYi Micro Hei"/>
                <a:cs typeface="Lohit Devanagari"/>
              </a:rPr>
              <a:t>Task </a:t>
            </a:r>
            <a:r>
              <a:rPr lang="ru-RU" sz="2400" b="1" kern="150" dirty="0">
                <a:latin typeface="Times New Roman" panose="02020603050405020304" pitchFamily="18" charset="0"/>
                <a:ea typeface="WenQuanYi Micro Hei"/>
                <a:cs typeface="Lohit Devanagari"/>
              </a:rPr>
              <a:t>4</a:t>
            </a:r>
            <a:r>
              <a:rPr lang="en-US" sz="2400" b="1" kern="150" dirty="0" smtClean="0">
                <a:effectLst/>
                <a:latin typeface="Times New Roman" panose="02020603050405020304" pitchFamily="18" charset="0"/>
                <a:ea typeface="WenQuanYi Micro Hei"/>
                <a:cs typeface="Lohit Devanagari"/>
              </a:rPr>
              <a:t>  </a:t>
            </a:r>
            <a:endParaRPr lang="ru-RU" sz="2000" kern="150" dirty="0">
              <a:effectLst/>
              <a:latin typeface="Liberation Serif"/>
              <a:ea typeface="WenQuanYi Micro Hei"/>
              <a:cs typeface="Lohit Devanagari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0560603"/>
              </p:ext>
            </p:extLst>
          </p:nvPr>
        </p:nvGraphicFramePr>
        <p:xfrm>
          <a:off x="3044317" y="2077357"/>
          <a:ext cx="6100192" cy="446913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98058"/>
                <a:gridCol w="598058"/>
                <a:gridCol w="598058"/>
                <a:gridCol w="598058"/>
                <a:gridCol w="598058"/>
                <a:gridCol w="598058"/>
                <a:gridCol w="598058"/>
                <a:gridCol w="598058"/>
                <a:gridCol w="598058"/>
                <a:gridCol w="717670"/>
              </a:tblGrid>
              <a:tr h="4637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kern="1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ru-RU" sz="2400" kern="150" dirty="0">
                        <a:effectLst/>
                        <a:latin typeface="Times New Roman" panose="02020603050405020304" pitchFamily="18" charset="0"/>
                        <a:ea typeface="WenQuanYi Micro Hei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kern="1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ru-RU" sz="2400" kern="150">
                        <a:effectLst/>
                        <a:latin typeface="Times New Roman" panose="02020603050405020304" pitchFamily="18" charset="0"/>
                        <a:ea typeface="WenQuanYi Micro Hei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kern="1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ru-RU" sz="2400" kern="150">
                        <a:effectLst/>
                        <a:latin typeface="Times New Roman" panose="02020603050405020304" pitchFamily="18" charset="0"/>
                        <a:ea typeface="WenQuanYi Micro Hei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kern="1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endParaRPr lang="ru-RU" sz="2400" kern="150">
                        <a:effectLst/>
                        <a:latin typeface="Times New Roman" panose="02020603050405020304" pitchFamily="18" charset="0"/>
                        <a:ea typeface="WenQuanYi Micro Hei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kern="1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ru-RU" sz="2400" kern="150">
                        <a:effectLst/>
                        <a:latin typeface="Times New Roman" panose="02020603050405020304" pitchFamily="18" charset="0"/>
                        <a:ea typeface="WenQuanYi Micro Hei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kern="1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ru-RU" sz="2400" kern="150">
                        <a:effectLst/>
                        <a:latin typeface="Times New Roman" panose="02020603050405020304" pitchFamily="18" charset="0"/>
                        <a:ea typeface="WenQuanYi Micro Hei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kern="1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endParaRPr lang="ru-RU" sz="2400" kern="150">
                        <a:effectLst/>
                        <a:latin typeface="Times New Roman" panose="02020603050405020304" pitchFamily="18" charset="0"/>
                        <a:ea typeface="WenQuanYi Micro Hei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kern="1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ru-RU" sz="2400" kern="150">
                        <a:effectLst/>
                        <a:latin typeface="Times New Roman" panose="02020603050405020304" pitchFamily="18" charset="0"/>
                        <a:ea typeface="WenQuanYi Micro Hei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kern="1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lang="ru-RU" sz="2400" kern="150">
                        <a:effectLst/>
                        <a:latin typeface="Times New Roman" panose="02020603050405020304" pitchFamily="18" charset="0"/>
                        <a:ea typeface="WenQuanYi Micro Hei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kern="1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endParaRPr lang="ru-RU" sz="2400" kern="150">
                        <a:effectLst/>
                        <a:latin typeface="Times New Roman" panose="02020603050405020304" pitchFamily="18" charset="0"/>
                        <a:ea typeface="WenQuanYi Micro Hei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</a:tr>
              <a:tr h="4596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kern="1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ru-RU" sz="2400" kern="150">
                        <a:effectLst/>
                        <a:latin typeface="Times New Roman" panose="02020603050405020304" pitchFamily="18" charset="0"/>
                        <a:ea typeface="WenQuanYi Micro Hei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kern="1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ru-RU" sz="2400" kern="150" dirty="0">
                        <a:effectLst/>
                        <a:latin typeface="Times New Roman" panose="02020603050405020304" pitchFamily="18" charset="0"/>
                        <a:ea typeface="WenQuanYi Micro Hei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kern="1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ru-RU" sz="2400" kern="150">
                        <a:effectLst/>
                        <a:latin typeface="Times New Roman" panose="02020603050405020304" pitchFamily="18" charset="0"/>
                        <a:ea typeface="WenQuanYi Micro Hei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kern="1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ru-RU" sz="2400" kern="150">
                        <a:effectLst/>
                        <a:latin typeface="Times New Roman" panose="02020603050405020304" pitchFamily="18" charset="0"/>
                        <a:ea typeface="WenQuanYi Micro Hei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kern="1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ru-RU" sz="2400" kern="150">
                        <a:effectLst/>
                        <a:latin typeface="Times New Roman" panose="02020603050405020304" pitchFamily="18" charset="0"/>
                        <a:ea typeface="WenQuanYi Micro Hei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kern="1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ru-RU" sz="2400" kern="150">
                        <a:effectLst/>
                        <a:latin typeface="Times New Roman" panose="02020603050405020304" pitchFamily="18" charset="0"/>
                        <a:ea typeface="WenQuanYi Micro Hei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kern="1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lang="ru-RU" sz="2400" kern="150">
                        <a:effectLst/>
                        <a:latin typeface="Times New Roman" panose="02020603050405020304" pitchFamily="18" charset="0"/>
                        <a:ea typeface="WenQuanYi Micro Hei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kern="1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ru-RU" sz="2400" kern="150">
                        <a:effectLst/>
                        <a:latin typeface="Times New Roman" panose="02020603050405020304" pitchFamily="18" charset="0"/>
                        <a:ea typeface="WenQuanYi Micro Hei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kern="1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endParaRPr lang="ru-RU" sz="2400" kern="150">
                        <a:effectLst/>
                        <a:latin typeface="Times New Roman" panose="02020603050405020304" pitchFamily="18" charset="0"/>
                        <a:ea typeface="WenQuanYi Micro Hei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kern="1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lang="ru-RU" sz="2400" kern="150">
                        <a:effectLst/>
                        <a:latin typeface="Times New Roman" panose="02020603050405020304" pitchFamily="18" charset="0"/>
                        <a:ea typeface="WenQuanYi Micro Hei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</a:tr>
              <a:tr h="4596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kern="1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ru-RU" sz="2400" kern="150">
                        <a:effectLst/>
                        <a:latin typeface="Times New Roman" panose="02020603050405020304" pitchFamily="18" charset="0"/>
                        <a:ea typeface="WenQuanYi Micro Hei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kern="1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ru-RU" sz="2400" kern="150">
                        <a:effectLst/>
                        <a:latin typeface="Times New Roman" panose="02020603050405020304" pitchFamily="18" charset="0"/>
                        <a:ea typeface="WenQuanYi Micro Hei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kern="1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endParaRPr lang="ru-RU" sz="2400" kern="150" dirty="0">
                        <a:effectLst/>
                        <a:latin typeface="Times New Roman" panose="02020603050405020304" pitchFamily="18" charset="0"/>
                        <a:ea typeface="WenQuanYi Micro Hei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kern="1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endParaRPr lang="ru-RU" sz="2400" kern="150">
                        <a:effectLst/>
                        <a:latin typeface="Times New Roman" panose="02020603050405020304" pitchFamily="18" charset="0"/>
                        <a:ea typeface="WenQuanYi Micro Hei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kern="1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endParaRPr lang="ru-RU" sz="2400" kern="150">
                        <a:effectLst/>
                        <a:latin typeface="Times New Roman" panose="02020603050405020304" pitchFamily="18" charset="0"/>
                        <a:ea typeface="WenQuanYi Micro Hei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kern="1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ru-RU" sz="2400" kern="150">
                        <a:effectLst/>
                        <a:latin typeface="Times New Roman" panose="02020603050405020304" pitchFamily="18" charset="0"/>
                        <a:ea typeface="WenQuanYi Micro Hei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kern="1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ru-RU" sz="2400" kern="150">
                        <a:effectLst/>
                        <a:latin typeface="Times New Roman" panose="02020603050405020304" pitchFamily="18" charset="0"/>
                        <a:ea typeface="WenQuanYi Micro Hei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kern="1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lang="ru-RU" sz="2400" kern="150">
                        <a:effectLst/>
                        <a:latin typeface="Times New Roman" panose="02020603050405020304" pitchFamily="18" charset="0"/>
                        <a:ea typeface="WenQuanYi Micro Hei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kern="1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ru-RU" sz="2400" kern="150">
                        <a:effectLst/>
                        <a:latin typeface="Times New Roman" panose="02020603050405020304" pitchFamily="18" charset="0"/>
                        <a:ea typeface="WenQuanYi Micro Hei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kern="1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ru-RU" sz="2400" kern="150">
                        <a:effectLst/>
                        <a:latin typeface="Times New Roman" panose="02020603050405020304" pitchFamily="18" charset="0"/>
                        <a:ea typeface="WenQuanYi Micro Hei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</a:tr>
              <a:tr h="4596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kern="1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ru-RU" sz="2400" kern="150">
                        <a:effectLst/>
                        <a:latin typeface="Times New Roman" panose="02020603050405020304" pitchFamily="18" charset="0"/>
                        <a:ea typeface="WenQuanYi Micro Hei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kern="1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lang="ru-RU" sz="2400" kern="150">
                        <a:effectLst/>
                        <a:latin typeface="Times New Roman" panose="02020603050405020304" pitchFamily="18" charset="0"/>
                        <a:ea typeface="WenQuanYi Micro Hei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kern="1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ru-RU" sz="2400" kern="150">
                        <a:effectLst/>
                        <a:latin typeface="Times New Roman" panose="02020603050405020304" pitchFamily="18" charset="0"/>
                        <a:ea typeface="WenQuanYi Micro Hei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kern="1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ru-RU" sz="2400" kern="150" dirty="0">
                        <a:effectLst/>
                        <a:latin typeface="Times New Roman" panose="02020603050405020304" pitchFamily="18" charset="0"/>
                        <a:ea typeface="WenQuanYi Micro Hei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kern="1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ru-RU" sz="2400" kern="150" dirty="0">
                        <a:effectLst/>
                        <a:latin typeface="Times New Roman" panose="02020603050405020304" pitchFamily="18" charset="0"/>
                        <a:ea typeface="WenQuanYi Micro Hei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kern="1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ru-RU" sz="2400" kern="150">
                        <a:effectLst/>
                        <a:latin typeface="Times New Roman" panose="02020603050405020304" pitchFamily="18" charset="0"/>
                        <a:ea typeface="WenQuanYi Micro Hei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kern="1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endParaRPr lang="ru-RU" sz="2400" kern="150">
                        <a:effectLst/>
                        <a:latin typeface="Times New Roman" panose="02020603050405020304" pitchFamily="18" charset="0"/>
                        <a:ea typeface="WenQuanYi Micro Hei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kern="1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ru-RU" sz="2400" kern="150">
                        <a:effectLst/>
                        <a:latin typeface="Times New Roman" panose="02020603050405020304" pitchFamily="18" charset="0"/>
                        <a:ea typeface="WenQuanYi Micro Hei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kern="1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ru-RU" sz="2400" kern="150">
                        <a:effectLst/>
                        <a:latin typeface="Times New Roman" panose="02020603050405020304" pitchFamily="18" charset="0"/>
                        <a:ea typeface="WenQuanYi Micro Hei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kern="1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ru-RU" sz="2400" kern="150">
                        <a:effectLst/>
                        <a:latin typeface="Times New Roman" panose="02020603050405020304" pitchFamily="18" charset="0"/>
                        <a:ea typeface="WenQuanYi Micro Hei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</a:tr>
              <a:tr h="4596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kern="1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ru-RU" sz="2400" kern="150">
                        <a:effectLst/>
                        <a:latin typeface="Times New Roman" panose="02020603050405020304" pitchFamily="18" charset="0"/>
                        <a:ea typeface="WenQuanYi Micro Hei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kern="1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ru-RU" sz="2400" kern="150">
                        <a:effectLst/>
                        <a:latin typeface="Times New Roman" panose="02020603050405020304" pitchFamily="18" charset="0"/>
                        <a:ea typeface="WenQuanYi Micro Hei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kern="1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ru-RU" sz="2400" kern="150">
                        <a:effectLst/>
                        <a:latin typeface="Times New Roman" panose="02020603050405020304" pitchFamily="18" charset="0"/>
                        <a:ea typeface="WenQuanYi Micro Hei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kern="1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ru-RU" sz="2400" kern="150">
                        <a:effectLst/>
                        <a:latin typeface="Times New Roman" panose="02020603050405020304" pitchFamily="18" charset="0"/>
                        <a:ea typeface="WenQuanYi Micro Hei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kern="1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ru-RU" sz="2400" kern="150" dirty="0">
                        <a:effectLst/>
                        <a:latin typeface="Times New Roman" panose="02020603050405020304" pitchFamily="18" charset="0"/>
                        <a:ea typeface="WenQuanYi Micro Hei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kern="1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lang="ru-RU" sz="2400" kern="150" dirty="0">
                        <a:effectLst/>
                        <a:latin typeface="Times New Roman" panose="02020603050405020304" pitchFamily="18" charset="0"/>
                        <a:ea typeface="WenQuanYi Micro Hei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kern="1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ru-RU" sz="2400" kern="150">
                        <a:effectLst/>
                        <a:latin typeface="Times New Roman" panose="02020603050405020304" pitchFamily="18" charset="0"/>
                        <a:ea typeface="WenQuanYi Micro Hei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kern="1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endParaRPr lang="ru-RU" sz="2400" kern="150">
                        <a:effectLst/>
                        <a:latin typeface="Times New Roman" panose="02020603050405020304" pitchFamily="18" charset="0"/>
                        <a:ea typeface="WenQuanYi Micro Hei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kern="1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lang="ru-RU" sz="2400" kern="150">
                        <a:effectLst/>
                        <a:latin typeface="Times New Roman" panose="02020603050405020304" pitchFamily="18" charset="0"/>
                        <a:ea typeface="WenQuanYi Micro Hei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kern="1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endParaRPr lang="ru-RU" sz="2400" kern="150">
                        <a:effectLst/>
                        <a:latin typeface="Times New Roman" panose="02020603050405020304" pitchFamily="18" charset="0"/>
                        <a:ea typeface="WenQuanYi Micro Hei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</a:tr>
              <a:tr h="4596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kern="1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ru-RU" sz="2400" kern="150">
                        <a:effectLst/>
                        <a:latin typeface="Times New Roman" panose="02020603050405020304" pitchFamily="18" charset="0"/>
                        <a:ea typeface="WenQuanYi Micro Hei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kern="1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endParaRPr lang="ru-RU" sz="2400" kern="150">
                        <a:effectLst/>
                        <a:latin typeface="Times New Roman" panose="02020603050405020304" pitchFamily="18" charset="0"/>
                        <a:ea typeface="WenQuanYi Micro Hei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kern="1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ru-RU" sz="2400" kern="150">
                        <a:effectLst/>
                        <a:latin typeface="Times New Roman" panose="02020603050405020304" pitchFamily="18" charset="0"/>
                        <a:ea typeface="WenQuanYi Micro Hei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kern="1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ru-RU" sz="2400" kern="150">
                        <a:effectLst/>
                        <a:latin typeface="Times New Roman" panose="02020603050405020304" pitchFamily="18" charset="0"/>
                        <a:ea typeface="WenQuanYi Micro Hei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kern="1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endParaRPr lang="ru-RU" sz="2400" kern="150">
                        <a:effectLst/>
                        <a:latin typeface="Times New Roman" panose="02020603050405020304" pitchFamily="18" charset="0"/>
                        <a:ea typeface="WenQuanYi Micro Hei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kern="1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ru-RU" sz="2400" kern="150" dirty="0">
                        <a:effectLst/>
                        <a:latin typeface="Times New Roman" panose="02020603050405020304" pitchFamily="18" charset="0"/>
                        <a:ea typeface="WenQuanYi Micro Hei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kern="1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ru-RU" sz="2400" kern="150" dirty="0">
                        <a:effectLst/>
                        <a:latin typeface="Times New Roman" panose="02020603050405020304" pitchFamily="18" charset="0"/>
                        <a:ea typeface="WenQuanYi Micro Hei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kern="1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ru-RU" sz="2400" kern="150">
                        <a:effectLst/>
                        <a:latin typeface="Times New Roman" panose="02020603050405020304" pitchFamily="18" charset="0"/>
                        <a:ea typeface="WenQuanYi Micro Hei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kern="1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lang="ru-RU" sz="2400" kern="150">
                        <a:effectLst/>
                        <a:latin typeface="Times New Roman" panose="02020603050405020304" pitchFamily="18" charset="0"/>
                        <a:ea typeface="WenQuanYi Micro Hei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kern="1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ru-RU" sz="2400" kern="150">
                        <a:effectLst/>
                        <a:latin typeface="Times New Roman" panose="02020603050405020304" pitchFamily="18" charset="0"/>
                        <a:ea typeface="WenQuanYi Micro Hei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</a:tr>
              <a:tr h="4596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kern="1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ru-RU" sz="2400" kern="150">
                        <a:effectLst/>
                        <a:latin typeface="Times New Roman" panose="02020603050405020304" pitchFamily="18" charset="0"/>
                        <a:ea typeface="WenQuanYi Micro Hei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kern="1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lang="ru-RU" sz="2400" kern="150">
                        <a:effectLst/>
                        <a:latin typeface="Times New Roman" panose="02020603050405020304" pitchFamily="18" charset="0"/>
                        <a:ea typeface="WenQuanYi Micro Hei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kern="1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ru-RU" sz="2400" kern="150">
                        <a:effectLst/>
                        <a:latin typeface="Times New Roman" panose="02020603050405020304" pitchFamily="18" charset="0"/>
                        <a:ea typeface="WenQuanYi Micro Hei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kern="1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endParaRPr lang="ru-RU" sz="2400" kern="150">
                        <a:effectLst/>
                        <a:latin typeface="Times New Roman" panose="02020603050405020304" pitchFamily="18" charset="0"/>
                        <a:ea typeface="WenQuanYi Micro Hei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kern="1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ru-RU" sz="2400" kern="150">
                        <a:effectLst/>
                        <a:latin typeface="Times New Roman" panose="02020603050405020304" pitchFamily="18" charset="0"/>
                        <a:ea typeface="WenQuanYi Micro Hei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kern="1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endParaRPr lang="ru-RU" sz="2400" kern="150">
                        <a:effectLst/>
                        <a:latin typeface="Times New Roman" panose="02020603050405020304" pitchFamily="18" charset="0"/>
                        <a:ea typeface="WenQuanYi Micro Hei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kern="1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endParaRPr lang="ru-RU" sz="2400" kern="150" dirty="0">
                        <a:effectLst/>
                        <a:latin typeface="Times New Roman" panose="02020603050405020304" pitchFamily="18" charset="0"/>
                        <a:ea typeface="WenQuanYi Micro Hei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kern="1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lang="ru-RU" sz="2400" kern="150" dirty="0">
                        <a:effectLst/>
                        <a:latin typeface="Times New Roman" panose="02020603050405020304" pitchFamily="18" charset="0"/>
                        <a:ea typeface="WenQuanYi Micro Hei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kern="1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ru-RU" sz="2400" kern="150">
                        <a:effectLst/>
                        <a:latin typeface="Times New Roman" panose="02020603050405020304" pitchFamily="18" charset="0"/>
                        <a:ea typeface="WenQuanYi Micro Hei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kern="1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endParaRPr lang="ru-RU" sz="2400" kern="150">
                        <a:effectLst/>
                        <a:latin typeface="Times New Roman" panose="02020603050405020304" pitchFamily="18" charset="0"/>
                        <a:ea typeface="WenQuanYi Micro Hei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</a:tr>
              <a:tr h="4596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kern="1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lang="ru-RU" sz="2400" kern="150">
                        <a:effectLst/>
                        <a:latin typeface="Times New Roman" panose="02020603050405020304" pitchFamily="18" charset="0"/>
                        <a:ea typeface="WenQuanYi Micro Hei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kern="1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ru-RU" sz="2400" kern="150">
                        <a:effectLst/>
                        <a:latin typeface="Times New Roman" panose="02020603050405020304" pitchFamily="18" charset="0"/>
                        <a:ea typeface="WenQuanYi Micro Hei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kern="1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ru-RU" sz="2400" kern="150">
                        <a:effectLst/>
                        <a:latin typeface="Times New Roman" panose="02020603050405020304" pitchFamily="18" charset="0"/>
                        <a:ea typeface="WenQuanYi Micro Hei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kern="1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lang="ru-RU" sz="2400" kern="150">
                        <a:effectLst/>
                        <a:latin typeface="Times New Roman" panose="02020603050405020304" pitchFamily="18" charset="0"/>
                        <a:ea typeface="WenQuanYi Micro Hei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kern="1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ru-RU" sz="2400" kern="150">
                        <a:effectLst/>
                        <a:latin typeface="Times New Roman" panose="02020603050405020304" pitchFamily="18" charset="0"/>
                        <a:ea typeface="WenQuanYi Micro Hei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kern="1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ru-RU" sz="2400" kern="150">
                        <a:effectLst/>
                        <a:latin typeface="Times New Roman" panose="02020603050405020304" pitchFamily="18" charset="0"/>
                        <a:ea typeface="WenQuanYi Micro Hei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kern="1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endParaRPr lang="ru-RU" sz="2400" kern="150">
                        <a:effectLst/>
                        <a:latin typeface="Times New Roman" panose="02020603050405020304" pitchFamily="18" charset="0"/>
                        <a:ea typeface="WenQuanYi Micro Hei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kern="1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ru-RU" sz="2400" kern="150" dirty="0">
                        <a:effectLst/>
                        <a:latin typeface="Times New Roman" panose="02020603050405020304" pitchFamily="18" charset="0"/>
                        <a:ea typeface="WenQuanYi Micro Hei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kern="1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lang="ru-RU" sz="2400" kern="150" dirty="0">
                        <a:effectLst/>
                        <a:latin typeface="Times New Roman" panose="02020603050405020304" pitchFamily="18" charset="0"/>
                        <a:ea typeface="WenQuanYi Micro Hei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kern="1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ru-RU" sz="2400" kern="150">
                        <a:effectLst/>
                        <a:latin typeface="Times New Roman" panose="02020603050405020304" pitchFamily="18" charset="0"/>
                        <a:ea typeface="WenQuanYi Micro Hei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</a:tr>
              <a:tr h="4596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kern="1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endParaRPr lang="ru-RU" sz="2400" kern="150">
                        <a:effectLst/>
                        <a:latin typeface="Times New Roman" panose="02020603050405020304" pitchFamily="18" charset="0"/>
                        <a:ea typeface="WenQuanYi Micro Hei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kern="1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lang="ru-RU" sz="2400" kern="150">
                        <a:effectLst/>
                        <a:latin typeface="Times New Roman" panose="02020603050405020304" pitchFamily="18" charset="0"/>
                        <a:ea typeface="WenQuanYi Micro Hei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kern="1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ru-RU" sz="2400" kern="150">
                        <a:effectLst/>
                        <a:latin typeface="Times New Roman" panose="02020603050405020304" pitchFamily="18" charset="0"/>
                        <a:ea typeface="WenQuanYi Micro Hei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kern="1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ru-RU" sz="2400" kern="150">
                        <a:effectLst/>
                        <a:latin typeface="Times New Roman" panose="02020603050405020304" pitchFamily="18" charset="0"/>
                        <a:ea typeface="WenQuanYi Micro Hei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kern="1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ru-RU" sz="2400" kern="150">
                        <a:effectLst/>
                        <a:latin typeface="Times New Roman" panose="02020603050405020304" pitchFamily="18" charset="0"/>
                        <a:ea typeface="WenQuanYi Micro Hei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kern="1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ru-RU" sz="2400" kern="150">
                        <a:effectLst/>
                        <a:latin typeface="Times New Roman" panose="02020603050405020304" pitchFamily="18" charset="0"/>
                        <a:ea typeface="WenQuanYi Micro Hei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kern="1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endParaRPr lang="ru-RU" sz="2400" kern="150">
                        <a:effectLst/>
                        <a:latin typeface="Times New Roman" panose="02020603050405020304" pitchFamily="18" charset="0"/>
                        <a:ea typeface="WenQuanYi Micro Hei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kern="1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ru-RU" sz="2400" kern="150">
                        <a:effectLst/>
                        <a:latin typeface="Times New Roman" panose="02020603050405020304" pitchFamily="18" charset="0"/>
                        <a:ea typeface="WenQuanYi Micro Hei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kern="1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endParaRPr lang="ru-RU" sz="2400" kern="150" dirty="0">
                        <a:effectLst/>
                        <a:latin typeface="Times New Roman" panose="02020603050405020304" pitchFamily="18" charset="0"/>
                        <a:ea typeface="WenQuanYi Micro Hei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kern="1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lang="ru-RU" sz="2400" kern="150" dirty="0">
                        <a:effectLst/>
                        <a:latin typeface="Times New Roman" panose="02020603050405020304" pitchFamily="18" charset="0"/>
                        <a:ea typeface="WenQuanYi Micro Hei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943225" y="1442177"/>
            <a:ext cx="669006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/>
                <a:ea typeface="WenQuanYi Micro Hei"/>
                <a:cs typeface="Lohit Devanagari"/>
              </a:rPr>
              <a:t>A magic square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/>
                <a:ea typeface="WenQuanYi Micro Hei"/>
                <a:cs typeface="Lohit Devanagari"/>
              </a:rPr>
              <a:t>. </a:t>
            </a:r>
            <a:r>
              <a:rPr kumimoji="0" lang="en-US" altLang="zh-CN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/>
                <a:ea typeface="WenQuanYi Micro Hei"/>
                <a:cs typeface="Lohit Devanagari"/>
              </a:rPr>
              <a:t>What kinds of transports are hidden in it?</a:t>
            </a:r>
            <a:endParaRPr kumimoji="0" lang="en-US" altLang="zh-CN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4446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56245" y="408120"/>
            <a:ext cx="3299878" cy="4964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700"/>
              </a:spcAft>
            </a:pPr>
            <a:r>
              <a:rPr lang="en-US" sz="2400" b="1" i="1" kern="150" dirty="0" smtClean="0">
                <a:effectLst/>
                <a:latin typeface="Times New Roman" panose="02020603050405020304" pitchFamily="18" charset="0"/>
                <a:ea typeface="WenQuanYi Micro Hei"/>
                <a:cs typeface="Lohit Devanagari"/>
              </a:rPr>
              <a:t>Team 1. </a:t>
            </a:r>
            <a:r>
              <a:rPr lang="en-US" sz="2400" b="1" i="1" kern="150" dirty="0" err="1" smtClean="0">
                <a:effectLst/>
                <a:latin typeface="Times New Roman" panose="02020603050405020304" pitchFamily="18" charset="0"/>
                <a:ea typeface="WenQuanYi Micro Hei"/>
                <a:cs typeface="Lohit Devanagari"/>
              </a:rPr>
              <a:t>Sherlok</a:t>
            </a:r>
            <a:r>
              <a:rPr lang="en-US" sz="2400" b="1" i="1" kern="150" dirty="0" smtClean="0">
                <a:effectLst/>
                <a:latin typeface="Times New Roman" panose="02020603050405020304" pitchFamily="18" charset="0"/>
                <a:ea typeface="WenQuanYi Micro Hei"/>
                <a:cs typeface="Lohit Devanagari"/>
              </a:rPr>
              <a:t> Holmes</a:t>
            </a:r>
            <a:endParaRPr lang="ru-RU" sz="2000" kern="150" dirty="0">
              <a:effectLst/>
              <a:latin typeface="Liberation Serif"/>
              <a:ea typeface="WenQuanYi Micro Hei"/>
              <a:cs typeface="Lohit Devanagari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634350" y="408120"/>
            <a:ext cx="2667782" cy="4964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700"/>
              </a:spcAft>
            </a:pPr>
            <a:r>
              <a:rPr lang="ru-RU" sz="2400" b="1" i="1" kern="150" dirty="0" err="1" smtClean="0">
                <a:effectLst/>
                <a:latin typeface="Times New Roman" panose="02020603050405020304" pitchFamily="18" charset="0"/>
                <a:ea typeface="WenQuanYi Micro Hei"/>
                <a:cs typeface="Lohit Devanagari"/>
              </a:rPr>
              <a:t>Team</a:t>
            </a:r>
            <a:r>
              <a:rPr lang="ru-RU" sz="2400" b="1" i="1" kern="150" dirty="0" smtClean="0">
                <a:effectLst/>
                <a:latin typeface="Times New Roman" panose="02020603050405020304" pitchFamily="18" charset="0"/>
                <a:ea typeface="WenQuanYi Micro Hei"/>
                <a:cs typeface="Lohit Devanagari"/>
              </a:rPr>
              <a:t> 2. </a:t>
            </a:r>
            <a:r>
              <a:rPr lang="ru-RU" sz="2400" b="1" i="1" kern="150" dirty="0" err="1" smtClean="0">
                <a:effectLst/>
                <a:latin typeface="Times New Roman" panose="02020603050405020304" pitchFamily="18" charset="0"/>
                <a:ea typeface="WenQuanYi Micro Hei"/>
                <a:cs typeface="Lohit Devanagari"/>
              </a:rPr>
              <a:t>Dr</a:t>
            </a:r>
            <a:r>
              <a:rPr lang="ru-RU" sz="2400" b="1" i="1" kern="150" dirty="0" smtClean="0">
                <a:effectLst/>
                <a:latin typeface="Times New Roman" panose="02020603050405020304" pitchFamily="18" charset="0"/>
                <a:ea typeface="WenQuanYi Micro Hei"/>
                <a:cs typeface="Lohit Devanagari"/>
              </a:rPr>
              <a:t>. </a:t>
            </a:r>
            <a:r>
              <a:rPr lang="ru-RU" sz="2400" b="1" i="1" kern="150" dirty="0" err="1" smtClean="0">
                <a:effectLst/>
                <a:latin typeface="Times New Roman" panose="02020603050405020304" pitchFamily="18" charset="0"/>
                <a:ea typeface="WenQuanYi Micro Hei"/>
                <a:cs typeface="Lohit Devanagari"/>
              </a:rPr>
              <a:t>Watson</a:t>
            </a:r>
            <a:endParaRPr lang="ru-RU" sz="2000" kern="150" dirty="0">
              <a:effectLst/>
              <a:latin typeface="Liberation Serif"/>
              <a:ea typeface="WenQuanYi Micro Hei"/>
              <a:cs typeface="Lohit Devanagari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41528" y="945694"/>
            <a:ext cx="1191929" cy="4964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700"/>
              </a:spcAft>
            </a:pPr>
            <a:r>
              <a:rPr lang="en-US" sz="2400" b="1" kern="150" dirty="0" smtClean="0">
                <a:effectLst/>
                <a:latin typeface="Times New Roman" panose="02020603050405020304" pitchFamily="18" charset="0"/>
                <a:ea typeface="WenQuanYi Micro Hei"/>
                <a:cs typeface="Lohit Devanagari"/>
              </a:rPr>
              <a:t>Task </a:t>
            </a:r>
            <a:r>
              <a:rPr lang="ru-RU" sz="2400" b="1" kern="150" dirty="0" smtClean="0">
                <a:effectLst/>
                <a:latin typeface="Times New Roman" panose="02020603050405020304" pitchFamily="18" charset="0"/>
                <a:ea typeface="WenQuanYi Micro Hei"/>
                <a:cs typeface="Lohit Devanagari"/>
              </a:rPr>
              <a:t>5</a:t>
            </a:r>
            <a:r>
              <a:rPr lang="en-US" sz="2400" b="1" kern="150" dirty="0" smtClean="0">
                <a:effectLst/>
                <a:latin typeface="Times New Roman" panose="02020603050405020304" pitchFamily="18" charset="0"/>
                <a:ea typeface="WenQuanYi Micro Hei"/>
                <a:cs typeface="Lohit Devanagari"/>
              </a:rPr>
              <a:t>  </a:t>
            </a:r>
            <a:endParaRPr lang="ru-RU" sz="2000" kern="150" dirty="0">
              <a:effectLst/>
              <a:latin typeface="Liberation Serif"/>
              <a:ea typeface="WenQuanYi Micro Hei"/>
              <a:cs typeface="Lohit Devanagari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14326" y="1510380"/>
            <a:ext cx="4056888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WenQuanYi Micro Hei"/>
                <a:cs typeface="Times New Roman" panose="02020603050405020304" pitchFamily="18" charset="0"/>
              </a:rPr>
              <a:t>Задание a. Графически отобрази знак пешеходного пути</a:t>
            </a:r>
            <a:endParaRPr kumimoji="0" lang="ru-RU" altLang="zh-CN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49" name="Image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213" y="1520527"/>
            <a:ext cx="1272349" cy="12371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14325" y="2139089"/>
            <a:ext cx="106584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34497" y="2508385"/>
            <a:ext cx="5209042" cy="3912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700"/>
              </a:spcAft>
            </a:pPr>
            <a:r>
              <a:rPr lang="ru-RU" b="1" i="1" kern="150" dirty="0" smtClean="0">
                <a:effectLst/>
                <a:latin typeface="Times New Roman" panose="02020603050405020304" pitchFamily="18" charset="0"/>
                <a:ea typeface="WenQuanYi Micro Hei"/>
                <a:cs typeface="Lohit Devanagari"/>
              </a:rPr>
              <a:t>Задание</a:t>
            </a:r>
            <a:r>
              <a:rPr lang="en-US" b="1" i="1" kern="150" dirty="0" smtClean="0">
                <a:effectLst/>
                <a:latin typeface="Times New Roman" panose="02020603050405020304" pitchFamily="18" charset="0"/>
                <a:ea typeface="WenQuanYi Micro Hei"/>
                <a:cs typeface="Lohit Devanagari"/>
              </a:rPr>
              <a:t> b. The magic Box</a:t>
            </a:r>
            <a:endParaRPr lang="ru-RU" sz="1600" kern="150" dirty="0" smtClean="0">
              <a:effectLst/>
              <a:latin typeface="Liberation Serif"/>
              <a:ea typeface="WenQuanYi Micro Hei"/>
              <a:cs typeface="Lohit Devanagari"/>
            </a:endParaRPr>
          </a:p>
          <a:p>
            <a:pPr algn="just">
              <a:spcAft>
                <a:spcPts val="700"/>
              </a:spcAft>
            </a:pPr>
            <a:r>
              <a:rPr lang="en-US" kern="150" dirty="0" smtClean="0">
                <a:effectLst/>
                <a:latin typeface="Times New Roman" panose="02020603050405020304" pitchFamily="18" charset="0"/>
                <a:ea typeface="WenQuanYi Micro Hei"/>
                <a:cs typeface="Lohit Devanagari"/>
              </a:rPr>
              <a:t>Remember the traffic rules in the street. Try to use them correctly.</a:t>
            </a:r>
            <a:endParaRPr lang="ru-RU" sz="1600" kern="150" dirty="0" smtClean="0">
              <a:effectLst/>
              <a:latin typeface="Liberation Serif"/>
              <a:ea typeface="WenQuanYi Micro Hei"/>
              <a:cs typeface="Lohit Devanagari"/>
            </a:endParaRPr>
          </a:p>
          <a:p>
            <a:pPr algn="just">
              <a:spcAft>
                <a:spcPts val="700"/>
              </a:spcAft>
            </a:pPr>
            <a:r>
              <a:rPr lang="en-US" kern="150" dirty="0" smtClean="0">
                <a:effectLst/>
                <a:latin typeface="Times New Roman" panose="02020603050405020304" pitchFamily="18" charset="0"/>
                <a:ea typeface="WenQuanYi Micro Hei"/>
                <a:cs typeface="Lohit Devanagari"/>
              </a:rPr>
              <a:t>Use such verbs as: - should, - should not, - must, - must not.</a:t>
            </a:r>
            <a:endParaRPr lang="ru-RU" sz="1600" kern="150" dirty="0" smtClean="0">
              <a:effectLst/>
              <a:latin typeface="Liberation Serif"/>
              <a:ea typeface="WenQuanYi Micro Hei"/>
              <a:cs typeface="Lohit Devanagari"/>
            </a:endParaRPr>
          </a:p>
          <a:p>
            <a:pPr marL="342900" lvl="0" indent="-342900" algn="just">
              <a:spcAft>
                <a:spcPts val="700"/>
              </a:spcAft>
              <a:buFont typeface="+mj-lt"/>
              <a:buAutoNum type="arabicPeriod"/>
            </a:pPr>
            <a:r>
              <a:rPr lang="en-US" kern="150" dirty="0" smtClean="0">
                <a:effectLst/>
                <a:latin typeface="Times New Roman" panose="02020603050405020304" pitchFamily="18" charset="0"/>
                <a:ea typeface="WenQuanYi Micro Hei"/>
                <a:cs typeface="Lohit Devanagari"/>
              </a:rPr>
              <a:t>You give up your seat to the old people</a:t>
            </a:r>
            <a:endParaRPr lang="ru-RU" sz="1600" kern="150" dirty="0" smtClean="0">
              <a:effectLst/>
              <a:latin typeface="Liberation Serif"/>
              <a:ea typeface="WenQuanYi Micro Hei"/>
              <a:cs typeface="Lohit Devanagari"/>
            </a:endParaRPr>
          </a:p>
          <a:p>
            <a:pPr marL="342900" lvl="0" indent="-342900" algn="just">
              <a:spcAft>
                <a:spcPts val="700"/>
              </a:spcAft>
              <a:buFont typeface="+mj-lt"/>
              <a:buAutoNum type="arabicPeriod"/>
            </a:pPr>
            <a:r>
              <a:rPr lang="ru-RU" kern="150" dirty="0" err="1" smtClean="0">
                <a:effectLst/>
                <a:latin typeface="Times New Roman" panose="02020603050405020304" pitchFamily="18" charset="0"/>
                <a:ea typeface="WenQuanYi Micro Hei"/>
                <a:cs typeface="Lohit Devanagari"/>
              </a:rPr>
              <a:t>You</a:t>
            </a:r>
            <a:r>
              <a:rPr lang="ru-RU" kern="150" dirty="0" smtClean="0">
                <a:effectLst/>
                <a:latin typeface="Times New Roman" panose="02020603050405020304" pitchFamily="18" charset="0"/>
                <a:ea typeface="WenQuanYi Micro Hei"/>
                <a:cs typeface="Lohit Devanagari"/>
              </a:rPr>
              <a:t> </a:t>
            </a:r>
            <a:r>
              <a:rPr lang="ru-RU" kern="150" dirty="0" err="1" smtClean="0">
                <a:effectLst/>
                <a:latin typeface="Times New Roman" panose="02020603050405020304" pitchFamily="18" charset="0"/>
                <a:ea typeface="WenQuanYi Micro Hei"/>
                <a:cs typeface="Lohit Devanagari"/>
              </a:rPr>
              <a:t>follow</a:t>
            </a:r>
            <a:r>
              <a:rPr lang="ru-RU" kern="150" dirty="0" smtClean="0">
                <a:effectLst/>
                <a:latin typeface="Times New Roman" panose="02020603050405020304" pitchFamily="18" charset="0"/>
                <a:ea typeface="WenQuanYi Micro Hei"/>
                <a:cs typeface="Lohit Devanagari"/>
              </a:rPr>
              <a:t> </a:t>
            </a:r>
            <a:r>
              <a:rPr lang="ru-RU" kern="150" dirty="0" err="1" smtClean="0">
                <a:effectLst/>
                <a:latin typeface="Times New Roman" panose="02020603050405020304" pitchFamily="18" charset="0"/>
                <a:ea typeface="WenQuanYi Micro Hei"/>
                <a:cs typeface="Lohit Devanagari"/>
              </a:rPr>
              <a:t>traffic</a:t>
            </a:r>
            <a:r>
              <a:rPr lang="ru-RU" kern="150" dirty="0" smtClean="0">
                <a:effectLst/>
                <a:latin typeface="Times New Roman" panose="02020603050405020304" pitchFamily="18" charset="0"/>
                <a:ea typeface="WenQuanYi Micro Hei"/>
                <a:cs typeface="Lohit Devanagari"/>
              </a:rPr>
              <a:t> </a:t>
            </a:r>
            <a:r>
              <a:rPr lang="ru-RU" kern="150" dirty="0" err="1" smtClean="0">
                <a:effectLst/>
                <a:latin typeface="Times New Roman" panose="02020603050405020304" pitchFamily="18" charset="0"/>
                <a:ea typeface="WenQuanYi Micro Hei"/>
                <a:cs typeface="Lohit Devanagari"/>
              </a:rPr>
              <a:t>rules</a:t>
            </a:r>
            <a:endParaRPr lang="ru-RU" sz="1600" kern="150" dirty="0" smtClean="0">
              <a:effectLst/>
              <a:latin typeface="Liberation Serif"/>
              <a:ea typeface="WenQuanYi Micro Hei"/>
              <a:cs typeface="Lohit Devanagari"/>
            </a:endParaRPr>
          </a:p>
          <a:p>
            <a:pPr marL="342900" lvl="0" indent="-342900" algn="just">
              <a:spcAft>
                <a:spcPts val="700"/>
              </a:spcAft>
              <a:buFont typeface="+mj-lt"/>
              <a:buAutoNum type="arabicPeriod"/>
            </a:pPr>
            <a:r>
              <a:rPr lang="ru-RU" kern="150" dirty="0" err="1" smtClean="0">
                <a:effectLst/>
                <a:latin typeface="Times New Roman" panose="02020603050405020304" pitchFamily="18" charset="0"/>
                <a:ea typeface="WenQuanYi Micro Hei"/>
                <a:cs typeface="Lohit Devanagari"/>
              </a:rPr>
              <a:t>you</a:t>
            </a:r>
            <a:r>
              <a:rPr lang="ru-RU" kern="150" dirty="0" smtClean="0">
                <a:effectLst/>
                <a:latin typeface="Times New Roman" panose="02020603050405020304" pitchFamily="18" charset="0"/>
                <a:ea typeface="WenQuanYi Micro Hei"/>
                <a:cs typeface="Lohit Devanagari"/>
              </a:rPr>
              <a:t> </a:t>
            </a:r>
            <a:r>
              <a:rPr lang="ru-RU" kern="150" dirty="0" err="1" smtClean="0">
                <a:effectLst/>
                <a:latin typeface="Times New Roman" panose="02020603050405020304" pitchFamily="18" charset="0"/>
                <a:ea typeface="WenQuanYi Micro Hei"/>
                <a:cs typeface="Lohit Devanagari"/>
              </a:rPr>
              <a:t>make</a:t>
            </a:r>
            <a:r>
              <a:rPr lang="ru-RU" kern="150" dirty="0" smtClean="0">
                <a:effectLst/>
                <a:latin typeface="Times New Roman" panose="02020603050405020304" pitchFamily="18" charset="0"/>
                <a:ea typeface="WenQuanYi Micro Hei"/>
                <a:cs typeface="Lohit Devanagari"/>
              </a:rPr>
              <a:t> </a:t>
            </a:r>
            <a:r>
              <a:rPr lang="ru-RU" kern="150" dirty="0" err="1" smtClean="0">
                <a:effectLst/>
                <a:latin typeface="Times New Roman" panose="02020603050405020304" pitchFamily="18" charset="0"/>
                <a:ea typeface="WenQuanYi Micro Hei"/>
                <a:cs typeface="Lohit Devanagari"/>
              </a:rPr>
              <a:t>much</a:t>
            </a:r>
            <a:r>
              <a:rPr lang="ru-RU" kern="150" dirty="0" smtClean="0">
                <a:effectLst/>
                <a:latin typeface="Times New Roman" panose="02020603050405020304" pitchFamily="18" charset="0"/>
                <a:ea typeface="WenQuanYi Micro Hei"/>
                <a:cs typeface="Lohit Devanagari"/>
              </a:rPr>
              <a:t> </a:t>
            </a:r>
            <a:r>
              <a:rPr lang="ru-RU" kern="150" dirty="0" err="1" smtClean="0">
                <a:effectLst/>
                <a:latin typeface="Times New Roman" panose="02020603050405020304" pitchFamily="18" charset="0"/>
                <a:ea typeface="WenQuanYi Micro Hei"/>
                <a:cs typeface="Lohit Devanagari"/>
              </a:rPr>
              <a:t>noise</a:t>
            </a:r>
            <a:endParaRPr lang="ru-RU" sz="1600" kern="150" dirty="0" smtClean="0">
              <a:effectLst/>
              <a:latin typeface="Liberation Serif"/>
              <a:ea typeface="WenQuanYi Micro Hei"/>
              <a:cs typeface="Lohit Devanagari"/>
            </a:endParaRPr>
          </a:p>
          <a:p>
            <a:pPr marL="342900" lvl="0" indent="-342900" algn="just">
              <a:spcAft>
                <a:spcPts val="700"/>
              </a:spcAft>
              <a:buFont typeface="+mj-lt"/>
              <a:buAutoNum type="arabicPeriod"/>
            </a:pPr>
            <a:r>
              <a:rPr lang="ru-RU" kern="150" dirty="0" err="1" smtClean="0">
                <a:effectLst/>
                <a:latin typeface="Times New Roman" panose="02020603050405020304" pitchFamily="18" charset="0"/>
                <a:ea typeface="WenQuanYi Micro Hei"/>
                <a:cs typeface="Lohit Devanagari"/>
              </a:rPr>
              <a:t>You</a:t>
            </a:r>
            <a:r>
              <a:rPr lang="ru-RU" kern="150" dirty="0" smtClean="0">
                <a:effectLst/>
                <a:latin typeface="Times New Roman" panose="02020603050405020304" pitchFamily="18" charset="0"/>
                <a:ea typeface="WenQuanYi Micro Hei"/>
                <a:cs typeface="Lohit Devanagari"/>
              </a:rPr>
              <a:t> </a:t>
            </a:r>
            <a:r>
              <a:rPr lang="ru-RU" kern="150" dirty="0" err="1" smtClean="0">
                <a:effectLst/>
                <a:latin typeface="Times New Roman" panose="02020603050405020304" pitchFamily="18" charset="0"/>
                <a:ea typeface="WenQuanYi Micro Hei"/>
                <a:cs typeface="Lohit Devanagari"/>
              </a:rPr>
              <a:t>play</a:t>
            </a:r>
            <a:r>
              <a:rPr lang="ru-RU" kern="150" dirty="0" smtClean="0">
                <a:effectLst/>
                <a:latin typeface="Times New Roman" panose="02020603050405020304" pitchFamily="18" charset="0"/>
                <a:ea typeface="WenQuanYi Micro Hei"/>
                <a:cs typeface="Lohit Devanagari"/>
              </a:rPr>
              <a:t> </a:t>
            </a:r>
            <a:r>
              <a:rPr lang="ru-RU" kern="150" dirty="0" err="1" smtClean="0">
                <a:effectLst/>
                <a:latin typeface="Times New Roman" panose="02020603050405020304" pitchFamily="18" charset="0"/>
                <a:ea typeface="WenQuanYi Micro Hei"/>
                <a:cs typeface="Lohit Devanagari"/>
              </a:rPr>
              <a:t>in</a:t>
            </a:r>
            <a:r>
              <a:rPr lang="ru-RU" kern="150" dirty="0" smtClean="0">
                <a:effectLst/>
                <a:latin typeface="Times New Roman" panose="02020603050405020304" pitchFamily="18" charset="0"/>
                <a:ea typeface="WenQuanYi Micro Hei"/>
                <a:cs typeface="Lohit Devanagari"/>
              </a:rPr>
              <a:t> </a:t>
            </a:r>
            <a:r>
              <a:rPr lang="ru-RU" kern="150" dirty="0" err="1" smtClean="0">
                <a:effectLst/>
                <a:latin typeface="Times New Roman" panose="02020603050405020304" pitchFamily="18" charset="0"/>
                <a:ea typeface="WenQuanYi Micro Hei"/>
                <a:cs typeface="Lohit Devanagari"/>
              </a:rPr>
              <a:t>the</a:t>
            </a:r>
            <a:r>
              <a:rPr lang="ru-RU" kern="150" dirty="0" smtClean="0">
                <a:effectLst/>
                <a:latin typeface="Times New Roman" panose="02020603050405020304" pitchFamily="18" charset="0"/>
                <a:ea typeface="WenQuanYi Micro Hei"/>
                <a:cs typeface="Lohit Devanagari"/>
              </a:rPr>
              <a:t> </a:t>
            </a:r>
            <a:r>
              <a:rPr lang="ru-RU" kern="150" dirty="0" err="1" smtClean="0">
                <a:effectLst/>
                <a:latin typeface="Times New Roman" panose="02020603050405020304" pitchFamily="18" charset="0"/>
                <a:ea typeface="WenQuanYi Micro Hei"/>
                <a:cs typeface="Lohit Devanagari"/>
              </a:rPr>
              <a:t>street</a:t>
            </a:r>
            <a:endParaRPr lang="ru-RU" sz="1600" kern="150" dirty="0" smtClean="0">
              <a:effectLst/>
              <a:latin typeface="Liberation Serif"/>
              <a:ea typeface="WenQuanYi Micro Hei"/>
              <a:cs typeface="Lohit Devanagari"/>
            </a:endParaRPr>
          </a:p>
          <a:p>
            <a:pPr marL="342900" lvl="0" indent="-342900" algn="just">
              <a:spcAft>
                <a:spcPts val="700"/>
              </a:spcAft>
              <a:buFont typeface="+mj-lt"/>
              <a:buAutoNum type="arabicPeriod"/>
            </a:pPr>
            <a:r>
              <a:rPr lang="ru-RU" kern="150" dirty="0" err="1" smtClean="0">
                <a:effectLst/>
                <a:latin typeface="Times New Roman" panose="02020603050405020304" pitchFamily="18" charset="0"/>
                <a:ea typeface="WenQuanYi Micro Hei"/>
                <a:cs typeface="Lohit Devanagari"/>
              </a:rPr>
              <a:t>You</a:t>
            </a:r>
            <a:r>
              <a:rPr lang="ru-RU" kern="150" dirty="0" smtClean="0">
                <a:effectLst/>
                <a:latin typeface="Times New Roman" panose="02020603050405020304" pitchFamily="18" charset="0"/>
                <a:ea typeface="WenQuanYi Micro Hei"/>
                <a:cs typeface="Lohit Devanagari"/>
              </a:rPr>
              <a:t> </a:t>
            </a:r>
            <a:r>
              <a:rPr lang="ru-RU" kern="150" dirty="0" err="1" smtClean="0">
                <a:effectLst/>
                <a:latin typeface="Times New Roman" panose="02020603050405020304" pitchFamily="18" charset="0"/>
                <a:ea typeface="WenQuanYi Micro Hei"/>
                <a:cs typeface="Lohit Devanagari"/>
              </a:rPr>
              <a:t>smoke</a:t>
            </a:r>
            <a:endParaRPr lang="ru-RU" sz="1600" kern="150" dirty="0" smtClean="0">
              <a:effectLst/>
              <a:latin typeface="Liberation Serif"/>
              <a:ea typeface="WenQuanYi Micro Hei"/>
              <a:cs typeface="Lohit Devanagari"/>
            </a:endParaRPr>
          </a:p>
          <a:p>
            <a:pPr marL="342900" lvl="0" indent="-342900" algn="just">
              <a:spcAft>
                <a:spcPts val="700"/>
              </a:spcAft>
              <a:buFont typeface="+mj-lt"/>
              <a:buAutoNum type="arabicPeriod"/>
            </a:pPr>
            <a:r>
              <a:rPr lang="ru-RU" kern="150" dirty="0" err="1" smtClean="0">
                <a:effectLst/>
                <a:latin typeface="Times New Roman" panose="02020603050405020304" pitchFamily="18" charset="0"/>
                <a:ea typeface="WenQuanYi Micro Hei"/>
                <a:cs typeface="Lohit Devanagari"/>
              </a:rPr>
              <a:t>You</a:t>
            </a:r>
            <a:r>
              <a:rPr lang="ru-RU" kern="150" dirty="0" smtClean="0">
                <a:effectLst/>
                <a:latin typeface="Times New Roman" panose="02020603050405020304" pitchFamily="18" charset="0"/>
                <a:ea typeface="WenQuanYi Micro Hei"/>
                <a:cs typeface="Lohit Devanagari"/>
              </a:rPr>
              <a:t> </a:t>
            </a:r>
            <a:r>
              <a:rPr lang="ru-RU" kern="150" dirty="0" err="1" smtClean="0">
                <a:effectLst/>
                <a:latin typeface="Times New Roman" panose="02020603050405020304" pitchFamily="18" charset="0"/>
                <a:ea typeface="WenQuanYi Micro Hei"/>
                <a:cs typeface="Lohit Devanagari"/>
              </a:rPr>
              <a:t>obstruct</a:t>
            </a:r>
            <a:r>
              <a:rPr lang="ru-RU" kern="150" dirty="0" smtClean="0">
                <a:effectLst/>
                <a:latin typeface="Times New Roman" panose="02020603050405020304" pitchFamily="18" charset="0"/>
                <a:ea typeface="WenQuanYi Micro Hei"/>
                <a:cs typeface="Lohit Devanagari"/>
              </a:rPr>
              <a:t> </a:t>
            </a:r>
            <a:r>
              <a:rPr lang="ru-RU" kern="150" dirty="0" err="1" smtClean="0">
                <a:effectLst/>
                <a:latin typeface="Times New Roman" panose="02020603050405020304" pitchFamily="18" charset="0"/>
                <a:ea typeface="WenQuanYi Micro Hei"/>
                <a:cs typeface="Lohit Devanagari"/>
              </a:rPr>
              <a:t>the</a:t>
            </a:r>
            <a:r>
              <a:rPr lang="ru-RU" kern="150" dirty="0" smtClean="0">
                <a:effectLst/>
                <a:latin typeface="Times New Roman" panose="02020603050405020304" pitchFamily="18" charset="0"/>
                <a:ea typeface="WenQuanYi Micro Hei"/>
                <a:cs typeface="Lohit Devanagari"/>
              </a:rPr>
              <a:t> </a:t>
            </a:r>
            <a:r>
              <a:rPr lang="ru-RU" kern="150" dirty="0" err="1" smtClean="0">
                <a:effectLst/>
                <a:latin typeface="Times New Roman" panose="02020603050405020304" pitchFamily="18" charset="0"/>
                <a:ea typeface="WenQuanYi Micro Hei"/>
                <a:cs typeface="Lohit Devanagari"/>
              </a:rPr>
              <a:t>door</a:t>
            </a:r>
            <a:r>
              <a:rPr lang="ru-RU" b="1" i="1" kern="150" dirty="0" smtClean="0">
                <a:effectLst/>
                <a:latin typeface="Times New Roman" panose="02020603050405020304" pitchFamily="18" charset="0"/>
                <a:ea typeface="WenQuanYi Micro Hei"/>
                <a:cs typeface="Lohit Devanagari"/>
              </a:rPr>
              <a:t>  </a:t>
            </a:r>
            <a:endParaRPr lang="ru-RU" sz="1600" kern="150" dirty="0">
              <a:effectLst/>
              <a:latin typeface="Liberation Serif"/>
              <a:ea typeface="WenQuanYi Micro Hei"/>
              <a:cs typeface="Lohit Devanagari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6433457" y="1618102"/>
            <a:ext cx="4182156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WenQuanYi Micro Hei" charset="0"/>
                <a:cs typeface="Times New Roman" panose="02020603050405020304" pitchFamily="18" charset="0"/>
              </a:rPr>
              <a:t>Задание a. Графически отобрази знак подземного пешеходного пути</a:t>
            </a:r>
            <a:endParaRPr kumimoji="0" lang="ru-RU" altLang="zh-CN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2" name="Image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562" y="1442177"/>
            <a:ext cx="1531938" cy="1367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6083413" y="2508385"/>
            <a:ext cx="4882243" cy="3767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zh-CN" b="1" i="1" kern="150" dirty="0">
                <a:latin typeface="Times New Roman" panose="02020603050405020304" pitchFamily="18" charset="0"/>
                <a:ea typeface="WenQuanYi Micro Hei"/>
                <a:cs typeface="Lohit Devanagari"/>
              </a:rPr>
              <a:t>Задание</a:t>
            </a:r>
            <a:r>
              <a:rPr lang="en-US" altLang="zh-CN" b="1" i="1" kern="150" dirty="0">
                <a:latin typeface="Times New Roman" panose="02020603050405020304" pitchFamily="18" charset="0"/>
                <a:ea typeface="WenQuanYi Micro Hei"/>
                <a:cs typeface="Lohit Devanagari"/>
              </a:rPr>
              <a:t> b.</a:t>
            </a:r>
            <a:r>
              <a:rPr lang="ru-RU" altLang="zh-CN" b="1" i="1" kern="150" dirty="0">
                <a:latin typeface="Times New Roman" panose="02020603050405020304" pitchFamily="18" charset="0"/>
                <a:ea typeface="WenQuanYi Micro Hei"/>
                <a:cs typeface="Lohit Devanagari"/>
              </a:rPr>
              <a:t> </a:t>
            </a:r>
            <a:r>
              <a:rPr lang="en-US" altLang="zh-CN" b="1" i="1" kern="150" dirty="0">
                <a:latin typeface="Times New Roman" panose="02020603050405020304" pitchFamily="18" charset="0"/>
                <a:ea typeface="WenQuanYi Micro Hei"/>
                <a:cs typeface="Lohit Devanagari"/>
              </a:rPr>
              <a:t>The magic Box</a:t>
            </a:r>
            <a:endParaRPr lang="ru-RU" altLang="zh-CN" b="1" i="1" kern="150" dirty="0">
              <a:latin typeface="Times New Roman" panose="02020603050405020304" pitchFamily="18" charset="0"/>
              <a:ea typeface="WenQuanYi Micro Hei"/>
              <a:cs typeface="Lohit Devanagari"/>
            </a:endParaRPr>
          </a:p>
          <a:p>
            <a:pPr marR="0" lvl="0" indent="0" algn="just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700"/>
              </a:spcAft>
              <a:buClrTx/>
              <a:buSzTx/>
              <a:buFontTx/>
              <a:buNone/>
              <a:tabLst/>
            </a:pPr>
            <a:r>
              <a:rPr lang="en-US" altLang="zh-CN" kern="150" dirty="0">
                <a:latin typeface="Times New Roman" panose="02020603050405020304" pitchFamily="18" charset="0"/>
                <a:ea typeface="WenQuanYi Micro Hei"/>
                <a:cs typeface="Lohit Devanagari"/>
              </a:rPr>
              <a:t>Remember the traffic rules in the street. Try to use them correctly.</a:t>
            </a:r>
            <a:endParaRPr lang="ru-RU" altLang="zh-CN" kern="150" dirty="0">
              <a:latin typeface="Times New Roman" panose="02020603050405020304" pitchFamily="18" charset="0"/>
              <a:ea typeface="WenQuanYi Micro Hei"/>
              <a:cs typeface="Lohit Devanagari"/>
            </a:endParaRPr>
          </a:p>
          <a:p>
            <a:pPr marR="0" lvl="0" indent="0" algn="just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700"/>
              </a:spcAft>
              <a:buClrTx/>
              <a:buSzTx/>
              <a:buFontTx/>
              <a:buNone/>
              <a:tabLst/>
            </a:pPr>
            <a:r>
              <a:rPr lang="en-US" altLang="zh-CN" kern="150" dirty="0">
                <a:latin typeface="Times New Roman" panose="02020603050405020304" pitchFamily="18" charset="0"/>
                <a:ea typeface="WenQuanYi Micro Hei"/>
                <a:cs typeface="Lohit Devanagari"/>
              </a:rPr>
              <a:t>Use such verbs as: - should, - should not, - must, - must not.</a:t>
            </a:r>
            <a:endParaRPr lang="ru-RU" altLang="zh-CN" kern="150" dirty="0">
              <a:latin typeface="Times New Roman" panose="02020603050405020304" pitchFamily="18" charset="0"/>
              <a:ea typeface="WenQuanYi Micro Hei"/>
              <a:cs typeface="Lohit Devanagari"/>
            </a:endParaRPr>
          </a:p>
          <a:p>
            <a:pPr marR="0" lvl="0" indent="-342900" algn="just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700"/>
              </a:spcAft>
              <a:buClrTx/>
              <a:buSzTx/>
              <a:buFont typeface="+mj-lt"/>
              <a:buAutoNum type="arabicPeriod"/>
              <a:tabLst/>
            </a:pPr>
            <a:r>
              <a:rPr lang="ru-RU" altLang="zh-CN" kern="150" dirty="0" err="1">
                <a:latin typeface="Times New Roman" panose="02020603050405020304" pitchFamily="18" charset="0"/>
                <a:ea typeface="WenQuanYi Micro Hei"/>
                <a:cs typeface="Lohit Devanagari"/>
              </a:rPr>
              <a:t>You</a:t>
            </a:r>
            <a:r>
              <a:rPr lang="ru-RU" altLang="zh-CN" kern="150" dirty="0">
                <a:latin typeface="Times New Roman" panose="02020603050405020304" pitchFamily="18" charset="0"/>
                <a:ea typeface="WenQuanYi Micro Hei"/>
                <a:cs typeface="Lohit Devanagari"/>
              </a:rPr>
              <a:t> </a:t>
            </a:r>
            <a:r>
              <a:rPr lang="ru-RU" altLang="zh-CN" kern="150" dirty="0" err="1">
                <a:latin typeface="Times New Roman" panose="02020603050405020304" pitchFamily="18" charset="0"/>
                <a:ea typeface="WenQuanYi Micro Hei"/>
                <a:cs typeface="Lohit Devanagari"/>
              </a:rPr>
              <a:t>buy</a:t>
            </a:r>
            <a:r>
              <a:rPr lang="ru-RU" altLang="zh-CN" kern="150" dirty="0">
                <a:latin typeface="Times New Roman" panose="02020603050405020304" pitchFamily="18" charset="0"/>
                <a:ea typeface="WenQuanYi Micro Hei"/>
                <a:cs typeface="Lohit Devanagari"/>
              </a:rPr>
              <a:t> a </a:t>
            </a:r>
            <a:r>
              <a:rPr lang="ru-RU" altLang="zh-CN" kern="150" dirty="0" err="1">
                <a:latin typeface="Times New Roman" panose="02020603050405020304" pitchFamily="18" charset="0"/>
                <a:ea typeface="WenQuanYi Micro Hei"/>
                <a:cs typeface="Lohit Devanagari"/>
              </a:rPr>
              <a:t>pass</a:t>
            </a:r>
            <a:endParaRPr lang="ru-RU" altLang="zh-CN" kern="150" dirty="0">
              <a:latin typeface="Times New Roman" panose="02020603050405020304" pitchFamily="18" charset="0"/>
              <a:ea typeface="WenQuanYi Micro Hei"/>
              <a:cs typeface="Lohit Devanagari"/>
            </a:endParaRPr>
          </a:p>
          <a:p>
            <a:pPr marR="0" lvl="0" indent="-342900" algn="just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700"/>
              </a:spcAft>
              <a:buClrTx/>
              <a:buSzTx/>
              <a:buFont typeface="+mj-lt"/>
              <a:buAutoNum type="arabicPeriod"/>
              <a:tabLst/>
            </a:pPr>
            <a:r>
              <a:rPr lang="ru-RU" altLang="zh-CN" kern="150" dirty="0" err="1">
                <a:latin typeface="Times New Roman" panose="02020603050405020304" pitchFamily="18" charset="0"/>
                <a:ea typeface="WenQuanYi Micro Hei"/>
                <a:cs typeface="Lohit Devanagari"/>
              </a:rPr>
              <a:t>You</a:t>
            </a:r>
            <a:r>
              <a:rPr lang="ru-RU" altLang="zh-CN" kern="150" dirty="0">
                <a:latin typeface="Times New Roman" panose="02020603050405020304" pitchFamily="18" charset="0"/>
                <a:ea typeface="WenQuanYi Micro Hei"/>
                <a:cs typeface="Lohit Devanagari"/>
              </a:rPr>
              <a:t> </a:t>
            </a:r>
            <a:r>
              <a:rPr lang="ru-RU" altLang="zh-CN" kern="150" dirty="0" err="1">
                <a:latin typeface="Times New Roman" panose="02020603050405020304" pitchFamily="18" charset="0"/>
                <a:ea typeface="WenQuanYi Micro Hei"/>
                <a:cs typeface="Lohit Devanagari"/>
              </a:rPr>
              <a:t>run</a:t>
            </a:r>
            <a:r>
              <a:rPr lang="ru-RU" altLang="zh-CN" kern="150" dirty="0">
                <a:latin typeface="Times New Roman" panose="02020603050405020304" pitchFamily="18" charset="0"/>
                <a:ea typeface="WenQuanYi Micro Hei"/>
                <a:cs typeface="Lohit Devanagari"/>
              </a:rPr>
              <a:t> </a:t>
            </a:r>
            <a:r>
              <a:rPr lang="ru-RU" altLang="zh-CN" kern="150" dirty="0" err="1">
                <a:latin typeface="Times New Roman" panose="02020603050405020304" pitchFamily="18" charset="0"/>
                <a:ea typeface="WenQuanYi Micro Hei"/>
                <a:cs typeface="Lohit Devanagari"/>
              </a:rPr>
              <a:t>over</a:t>
            </a:r>
            <a:r>
              <a:rPr lang="ru-RU" altLang="zh-CN" kern="150" dirty="0">
                <a:latin typeface="Times New Roman" panose="02020603050405020304" pitchFamily="18" charset="0"/>
                <a:ea typeface="WenQuanYi Micro Hei"/>
                <a:cs typeface="Lohit Devanagari"/>
              </a:rPr>
              <a:t> </a:t>
            </a:r>
            <a:r>
              <a:rPr lang="ru-RU" altLang="zh-CN" kern="150" dirty="0" err="1">
                <a:latin typeface="Times New Roman" panose="02020603050405020304" pitchFamily="18" charset="0"/>
                <a:ea typeface="WenQuanYi Micro Hei"/>
                <a:cs typeface="Lohit Devanagari"/>
              </a:rPr>
              <a:t>the</a:t>
            </a:r>
            <a:r>
              <a:rPr lang="ru-RU" altLang="zh-CN" kern="150" dirty="0">
                <a:latin typeface="Times New Roman" panose="02020603050405020304" pitchFamily="18" charset="0"/>
                <a:ea typeface="WenQuanYi Micro Hei"/>
                <a:cs typeface="Lohit Devanagari"/>
              </a:rPr>
              <a:t> </a:t>
            </a:r>
            <a:r>
              <a:rPr lang="ru-RU" altLang="zh-CN" kern="150" dirty="0" err="1">
                <a:latin typeface="Times New Roman" panose="02020603050405020304" pitchFamily="18" charset="0"/>
                <a:ea typeface="WenQuanYi Micro Hei"/>
                <a:cs typeface="Lohit Devanagari"/>
              </a:rPr>
              <a:t>street</a:t>
            </a:r>
            <a:endParaRPr lang="ru-RU" altLang="zh-CN" kern="150" dirty="0">
              <a:latin typeface="Times New Roman" panose="02020603050405020304" pitchFamily="18" charset="0"/>
              <a:ea typeface="WenQuanYi Micro Hei"/>
              <a:cs typeface="Lohit Devanagari"/>
            </a:endParaRPr>
          </a:p>
          <a:p>
            <a:pPr marR="0" lvl="0" indent="-342900" algn="just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700"/>
              </a:spcAft>
              <a:buClrTx/>
              <a:buSzTx/>
              <a:buFont typeface="+mj-lt"/>
              <a:buAutoNum type="arabicPeriod"/>
              <a:tabLst/>
            </a:pPr>
            <a:r>
              <a:rPr lang="ru-RU" altLang="zh-CN" kern="150" dirty="0" err="1">
                <a:latin typeface="Times New Roman" panose="02020603050405020304" pitchFamily="18" charset="0"/>
                <a:ea typeface="WenQuanYi Micro Hei"/>
                <a:cs typeface="Lohit Devanagari"/>
              </a:rPr>
              <a:t>You</a:t>
            </a:r>
            <a:r>
              <a:rPr lang="ru-RU" altLang="zh-CN" kern="150" dirty="0">
                <a:latin typeface="Times New Roman" panose="02020603050405020304" pitchFamily="18" charset="0"/>
                <a:ea typeface="WenQuanYi Micro Hei"/>
                <a:cs typeface="Lohit Devanagari"/>
              </a:rPr>
              <a:t> </a:t>
            </a:r>
            <a:r>
              <a:rPr lang="ru-RU" altLang="zh-CN" kern="150" dirty="0" err="1">
                <a:latin typeface="Times New Roman" panose="02020603050405020304" pitchFamily="18" charset="0"/>
                <a:ea typeface="WenQuanYi Micro Hei"/>
                <a:cs typeface="Lohit Devanagari"/>
              </a:rPr>
              <a:t>drop</a:t>
            </a:r>
            <a:r>
              <a:rPr lang="ru-RU" altLang="zh-CN" kern="150" dirty="0">
                <a:latin typeface="Times New Roman" panose="02020603050405020304" pitchFamily="18" charset="0"/>
                <a:ea typeface="WenQuanYi Micro Hei"/>
                <a:cs typeface="Lohit Devanagari"/>
              </a:rPr>
              <a:t> </a:t>
            </a:r>
            <a:r>
              <a:rPr lang="ru-RU" altLang="zh-CN" kern="150" dirty="0" err="1">
                <a:latin typeface="Times New Roman" panose="02020603050405020304" pitchFamily="18" charset="0"/>
                <a:ea typeface="WenQuanYi Micro Hei"/>
                <a:cs typeface="Lohit Devanagari"/>
              </a:rPr>
              <a:t>the</a:t>
            </a:r>
            <a:r>
              <a:rPr lang="ru-RU" altLang="zh-CN" kern="150" dirty="0">
                <a:latin typeface="Times New Roman" panose="02020603050405020304" pitchFamily="18" charset="0"/>
                <a:ea typeface="WenQuanYi Micro Hei"/>
                <a:cs typeface="Lohit Devanagari"/>
              </a:rPr>
              <a:t> </a:t>
            </a:r>
            <a:r>
              <a:rPr lang="ru-RU" altLang="zh-CN" kern="150" dirty="0" err="1">
                <a:latin typeface="Times New Roman" panose="02020603050405020304" pitchFamily="18" charset="0"/>
                <a:ea typeface="WenQuanYi Micro Hei"/>
                <a:cs typeface="Lohit Devanagari"/>
              </a:rPr>
              <a:t>litter</a:t>
            </a:r>
            <a:endParaRPr lang="ru-RU" altLang="zh-CN" kern="150" dirty="0">
              <a:latin typeface="Times New Roman" panose="02020603050405020304" pitchFamily="18" charset="0"/>
              <a:ea typeface="WenQuanYi Micro Hei"/>
              <a:cs typeface="Lohit Devanagari"/>
            </a:endParaRPr>
          </a:p>
          <a:p>
            <a:pPr marR="0" lvl="0" indent="-342900" algn="just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700"/>
              </a:spcAft>
              <a:buClrTx/>
              <a:buSzTx/>
              <a:buFont typeface="+mj-lt"/>
              <a:buAutoNum type="arabicPeriod"/>
              <a:tabLst/>
            </a:pPr>
            <a:r>
              <a:rPr lang="ru-RU" altLang="zh-CN" kern="150" dirty="0" err="1">
                <a:latin typeface="Times New Roman" panose="02020603050405020304" pitchFamily="18" charset="0"/>
                <a:ea typeface="WenQuanYi Micro Hei"/>
                <a:cs typeface="Lohit Devanagari"/>
              </a:rPr>
              <a:t>You</a:t>
            </a:r>
            <a:r>
              <a:rPr lang="ru-RU" altLang="zh-CN" kern="150" dirty="0">
                <a:latin typeface="Times New Roman" panose="02020603050405020304" pitchFamily="18" charset="0"/>
                <a:ea typeface="WenQuanYi Micro Hei"/>
                <a:cs typeface="Lohit Devanagari"/>
              </a:rPr>
              <a:t> </a:t>
            </a:r>
            <a:r>
              <a:rPr lang="ru-RU" altLang="zh-CN" kern="150" dirty="0" err="1">
                <a:latin typeface="Times New Roman" panose="02020603050405020304" pitchFamily="18" charset="0"/>
                <a:ea typeface="WenQuanYi Micro Hei"/>
                <a:cs typeface="Lohit Devanagari"/>
              </a:rPr>
              <a:t>keep</a:t>
            </a:r>
            <a:r>
              <a:rPr lang="ru-RU" altLang="zh-CN" kern="150" dirty="0">
                <a:latin typeface="Times New Roman" panose="02020603050405020304" pitchFamily="18" charset="0"/>
                <a:ea typeface="WenQuanYi Micro Hei"/>
                <a:cs typeface="Lohit Devanagari"/>
              </a:rPr>
              <a:t> </a:t>
            </a:r>
            <a:r>
              <a:rPr lang="ru-RU" altLang="zh-CN" kern="150" dirty="0" err="1">
                <a:latin typeface="Times New Roman" panose="02020603050405020304" pitchFamily="18" charset="0"/>
                <a:ea typeface="WenQuanYi Micro Hei"/>
                <a:cs typeface="Lohit Devanagari"/>
              </a:rPr>
              <a:t>silent</a:t>
            </a:r>
            <a:endParaRPr lang="ru-RU" altLang="zh-CN" kern="150" dirty="0">
              <a:latin typeface="Times New Roman" panose="02020603050405020304" pitchFamily="18" charset="0"/>
              <a:ea typeface="WenQuanYi Micro Hei"/>
              <a:cs typeface="Lohit Devanagari"/>
            </a:endParaRPr>
          </a:p>
          <a:p>
            <a:pPr marR="0" lvl="0" indent="-342900" algn="just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700"/>
              </a:spcAft>
              <a:buClrTx/>
              <a:buSzTx/>
              <a:buFont typeface="+mj-lt"/>
              <a:buAutoNum type="arabicPeriod"/>
              <a:tabLst/>
            </a:pPr>
            <a:r>
              <a:rPr lang="en-US" altLang="zh-CN" kern="150" dirty="0">
                <a:latin typeface="Times New Roman" panose="02020603050405020304" pitchFamily="18" charset="0"/>
                <a:ea typeface="WenQuanYi Micro Hei"/>
                <a:cs typeface="Lohit Devanagari"/>
              </a:rPr>
              <a:t>You first look left then right</a:t>
            </a:r>
            <a:endParaRPr lang="ru-RU" altLang="zh-CN" kern="150" dirty="0">
              <a:latin typeface="Times New Roman" panose="02020603050405020304" pitchFamily="18" charset="0"/>
              <a:ea typeface="WenQuanYi Micro Hei"/>
              <a:cs typeface="Lohit Devanagari"/>
            </a:endParaRPr>
          </a:p>
          <a:p>
            <a:pPr marR="0" lvl="0" indent="-342900" algn="just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700"/>
              </a:spcAft>
              <a:buClrTx/>
              <a:buSzTx/>
              <a:buFont typeface="+mj-lt"/>
              <a:buAutoNum type="arabicPeriod"/>
              <a:tabLst/>
            </a:pPr>
            <a:r>
              <a:rPr lang="en-US" altLang="zh-CN" kern="150" dirty="0">
                <a:latin typeface="Times New Roman" panose="02020603050405020304" pitchFamily="18" charset="0"/>
                <a:ea typeface="WenQuanYi Micro Hei"/>
                <a:cs typeface="Lohit Devanagari"/>
              </a:rPr>
              <a:t>You cross the street when the light is green</a:t>
            </a:r>
          </a:p>
        </p:txBody>
      </p:sp>
    </p:spTree>
    <p:extLst>
      <p:ext uri="{BB962C8B-B14F-4D97-AF65-F5344CB8AC3E}">
        <p14:creationId xmlns:p14="http://schemas.microsoft.com/office/powerpoint/2010/main" val="38188315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Shape 1"/>
          <p:cNvSpPr txBox="1"/>
          <p:nvPr/>
        </p:nvSpPr>
        <p:spPr>
          <a:xfrm>
            <a:off x="1824840" y="5394960"/>
            <a:ext cx="2468880" cy="3434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en-US" sz="3200" b="1" dirty="0" err="1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Шерлок</a:t>
            </a:r>
            <a:r>
              <a:rPr lang="en-US" sz="3200" b="1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n-US" sz="3200" b="1" dirty="0" err="1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Холмс</a:t>
            </a:r>
            <a:endParaRPr lang="en-US" sz="3200" b="1" dirty="0">
              <a:ln w="22225">
                <a:solidFill>
                  <a:sysClr val="windowText" lastClr="00000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8" name="TextShape 1"/>
          <p:cNvSpPr txBox="1"/>
          <p:nvPr/>
        </p:nvSpPr>
        <p:spPr>
          <a:xfrm>
            <a:off x="7680960" y="5394960"/>
            <a:ext cx="2468880" cy="3434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ru-RU" sz="3200" b="1" dirty="0" smtClean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доктор Ватсон</a:t>
            </a:r>
            <a:endParaRPr lang="en-US" sz="3200" b="1" dirty="0">
              <a:ln w="22225">
                <a:solidFill>
                  <a:sysClr val="windowText" lastClr="00000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13" y="1080135"/>
            <a:ext cx="5753100" cy="43148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648" y="1080135"/>
            <a:ext cx="5201352" cy="4327525"/>
          </a:xfrm>
          <a:prstGeom prst="rect">
            <a:avLst/>
          </a:prstGeom>
        </p:spPr>
      </p:pic>
      <p:pic>
        <p:nvPicPr>
          <p:cNvPr id="2" name="Dashkevich Vladimir - Ser Genri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604501" y="6248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8638" y="2473531"/>
            <a:ext cx="1102994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800" kern="15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Lohit Devanagari"/>
              </a:rPr>
              <a:t>1. Посмотреть отрывок из советского </a:t>
            </a:r>
            <a:r>
              <a:rPr lang="ru-RU" sz="2800" kern="150" dirty="0">
                <a:latin typeface="Times New Roman" panose="02020603050405020304" pitchFamily="18" charset="0"/>
                <a:ea typeface="Times New Roman" panose="02020603050405020304" pitchFamily="18" charset="0"/>
                <a:cs typeface="Lohit Devanagari"/>
              </a:rPr>
              <a:t>кино «Приключения Шерлока Холмса и доктора Ватсона». </a:t>
            </a:r>
            <a:endParaRPr lang="ru-RU" sz="2800" kern="150" dirty="0" smtClean="0">
              <a:latin typeface="Times New Roman" panose="02020603050405020304" pitchFamily="18" charset="0"/>
              <a:ea typeface="Times New Roman" panose="02020603050405020304" pitchFamily="18" charset="0"/>
              <a:cs typeface="Lohit Devanagari"/>
            </a:endParaRPr>
          </a:p>
          <a:p>
            <a:pPr algn="just">
              <a:spcAft>
                <a:spcPts val="0"/>
              </a:spcAft>
            </a:pPr>
            <a:r>
              <a:rPr lang="ru-RU" sz="2800" kern="15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Lohit Devanagari"/>
              </a:rPr>
              <a:t>2. Подготовить </a:t>
            </a:r>
            <a:r>
              <a:rPr lang="ru-RU" sz="2800" kern="15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Lohit Devanagari"/>
              </a:rPr>
              <a:t>ессе</a:t>
            </a:r>
            <a:r>
              <a:rPr lang="ru-RU" sz="2800" kern="15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Lohit Devanagari"/>
              </a:rPr>
              <a:t>:</a:t>
            </a:r>
          </a:p>
          <a:p>
            <a:pPr algn="just">
              <a:spcAft>
                <a:spcPts val="0"/>
              </a:spcAft>
            </a:pPr>
            <a:r>
              <a:rPr lang="ru-RU" sz="2800" kern="150" dirty="0">
                <a:latin typeface="Times New Roman" panose="02020603050405020304" pitchFamily="18" charset="0"/>
                <a:ea typeface="Times New Roman" panose="02020603050405020304" pitchFamily="18" charset="0"/>
                <a:cs typeface="Lohit Devanagari"/>
              </a:rPr>
              <a:t>	</a:t>
            </a:r>
            <a:r>
              <a:rPr lang="ru-RU" sz="2800" kern="15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Lohit Devanagari"/>
              </a:rPr>
              <a:t>а) </a:t>
            </a:r>
            <a:r>
              <a:rPr lang="ru-RU" sz="2800" kern="150" dirty="0">
                <a:latin typeface="Times New Roman" panose="02020603050405020304" pitchFamily="18" charset="0"/>
                <a:ea typeface="Times New Roman" panose="02020603050405020304" pitchFamily="18" charset="0"/>
                <a:cs typeface="Lohit Devanagari"/>
              </a:rPr>
              <a:t>об актерах, сыгравших главные </a:t>
            </a:r>
            <a:r>
              <a:rPr lang="ru-RU" sz="2800" kern="15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Lohit Devanagari"/>
              </a:rPr>
              <a:t>роли; </a:t>
            </a:r>
          </a:p>
          <a:p>
            <a:pPr algn="just">
              <a:spcAft>
                <a:spcPts val="0"/>
              </a:spcAft>
            </a:pPr>
            <a:r>
              <a:rPr lang="ru-RU" sz="2800" kern="150" dirty="0">
                <a:latin typeface="Times New Roman" panose="02020603050405020304" pitchFamily="18" charset="0"/>
                <a:ea typeface="Times New Roman" panose="02020603050405020304" pitchFamily="18" charset="0"/>
                <a:cs typeface="Lohit Devanagari"/>
              </a:rPr>
              <a:t>	</a:t>
            </a:r>
            <a:r>
              <a:rPr lang="ru-RU" sz="2800" kern="15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Lohit Devanagari"/>
              </a:rPr>
              <a:t>б) о </a:t>
            </a:r>
            <a:r>
              <a:rPr lang="ru-RU" sz="2800" kern="150" dirty="0">
                <a:latin typeface="Times New Roman" panose="02020603050405020304" pitchFamily="18" charset="0"/>
                <a:ea typeface="Times New Roman" panose="02020603050405020304" pitchFamily="18" charset="0"/>
                <a:cs typeface="Lohit Devanagari"/>
              </a:rPr>
              <a:t>деле, которое они </a:t>
            </a:r>
            <a:r>
              <a:rPr lang="ru-RU" sz="2800" kern="15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Lohit Devanagari"/>
              </a:rPr>
              <a:t>расследуют;</a:t>
            </a:r>
          </a:p>
          <a:p>
            <a:pPr algn="just">
              <a:spcAft>
                <a:spcPts val="0"/>
              </a:spcAft>
            </a:pPr>
            <a:r>
              <a:rPr lang="ru-RU" sz="2800" kern="150" dirty="0">
                <a:latin typeface="Times New Roman" panose="02020603050405020304" pitchFamily="18" charset="0"/>
                <a:ea typeface="Times New Roman" panose="02020603050405020304" pitchFamily="18" charset="0"/>
                <a:cs typeface="Lohit Devanagari"/>
              </a:rPr>
              <a:t>	</a:t>
            </a:r>
            <a:r>
              <a:rPr lang="ru-RU" sz="2800" kern="15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Lohit Devanagari"/>
              </a:rPr>
              <a:t>в) об </a:t>
            </a:r>
            <a:r>
              <a:rPr lang="ru-RU" sz="2800" kern="150" dirty="0">
                <a:latin typeface="Times New Roman" panose="02020603050405020304" pitchFamily="18" charset="0"/>
                <a:ea typeface="Times New Roman" panose="02020603050405020304" pitchFamily="18" charset="0"/>
                <a:cs typeface="Lohit Devanagari"/>
              </a:rPr>
              <a:t>истории их </a:t>
            </a:r>
            <a:r>
              <a:rPr lang="ru-RU" sz="2800" kern="15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Lohit Devanagari"/>
              </a:rPr>
              <a:t>знакомства;</a:t>
            </a:r>
          </a:p>
          <a:p>
            <a:pPr algn="just">
              <a:spcAft>
                <a:spcPts val="0"/>
              </a:spcAft>
            </a:pPr>
            <a:r>
              <a:rPr lang="ru-RU" sz="2800" kern="150" dirty="0">
                <a:latin typeface="Times New Roman" panose="02020603050405020304" pitchFamily="18" charset="0"/>
                <a:ea typeface="Times New Roman" panose="02020603050405020304" pitchFamily="18" charset="0"/>
                <a:cs typeface="Lohit Devanagari"/>
              </a:rPr>
              <a:t>	</a:t>
            </a:r>
            <a:r>
              <a:rPr lang="ru-RU" sz="2800" kern="15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Lohit Devanagari"/>
              </a:rPr>
              <a:t>г) </a:t>
            </a:r>
            <a:r>
              <a:rPr lang="ru-RU" sz="2800" kern="150" dirty="0">
                <a:latin typeface="Times New Roman" panose="02020603050405020304" pitchFamily="18" charset="0"/>
                <a:ea typeface="Times New Roman" panose="02020603050405020304" pitchFamily="18" charset="0"/>
                <a:cs typeface="Lohit Devanagari"/>
              </a:rPr>
              <a:t>о транспортных средствах, которые использовались в конце </a:t>
            </a:r>
            <a:r>
              <a:rPr lang="ru-RU" sz="2800" kern="15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Lohit Devanagari"/>
              </a:rPr>
              <a:t>   </a:t>
            </a:r>
            <a:r>
              <a:rPr lang="en-US" sz="2800" kern="15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Lohit Devanagari"/>
              </a:rPr>
              <a:t>XIX </a:t>
            </a:r>
            <a:r>
              <a:rPr lang="ru-RU" sz="2800" kern="150" dirty="0">
                <a:latin typeface="Times New Roman" panose="02020603050405020304" pitchFamily="18" charset="0"/>
                <a:ea typeface="Times New Roman" panose="02020603050405020304" pitchFamily="18" charset="0"/>
                <a:cs typeface="Lohit Devanagari"/>
              </a:rPr>
              <a:t>века.</a:t>
            </a:r>
            <a:endParaRPr lang="ru-RU" sz="2400" kern="150" dirty="0">
              <a:effectLst/>
              <a:latin typeface="Liberation Serif"/>
              <a:ea typeface="WenQuanYi Micro Hei"/>
              <a:cs typeface="Lohit Devanagari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07136" y="431544"/>
            <a:ext cx="1018023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Домашнее задание</a:t>
            </a:r>
            <a:endParaRPr lang="ru-RU" sz="8800" b="1" dirty="0">
              <a:ln w="22225">
                <a:solidFill>
                  <a:sysClr val="windowText" lastClr="00000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8" y="-472175"/>
            <a:ext cx="12045949" cy="7802350"/>
          </a:xfrm>
          <a:prstGeom prst="rect">
            <a:avLst/>
          </a:prstGeom>
        </p:spPr>
      </p:pic>
    </p:spTree>
  </p:cSld>
  <p:clrMapOvr>
    <a:masterClrMapping/>
  </p:clrMapOvr>
  <p:transition spd="med" advClick="0" advTm="4000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61925"/>
            <a:ext cx="12188824" cy="7434544"/>
          </a:xfrm>
          <a:prstGeom prst="rect">
            <a:avLst/>
          </a:prstGeom>
        </p:spPr>
      </p:pic>
    </p:spTree>
  </p:cSld>
  <p:clrMapOvr>
    <a:masterClrMapping/>
  </p:clrMapOvr>
  <p:transition spd="med" advClick="0" advTm="4000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45"/>
          <a:stretch/>
        </p:blipFill>
        <p:spPr>
          <a:xfrm>
            <a:off x="186531" y="0"/>
            <a:ext cx="11815763" cy="6849619"/>
          </a:xfrm>
          <a:prstGeom prst="rect">
            <a:avLst/>
          </a:prstGeom>
        </p:spPr>
      </p:pic>
    </p:spTree>
  </p:cSld>
  <p:clrMapOvr>
    <a:masterClrMapping/>
  </p:clrMapOvr>
  <p:transition spd="med" advClick="0" advTm="4000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8575"/>
            <a:ext cx="12188825" cy="6962866"/>
          </a:xfrm>
          <a:prstGeom prst="rect">
            <a:avLst/>
          </a:prstGeom>
        </p:spPr>
      </p:pic>
    </p:spTree>
  </p:cSld>
  <p:clrMapOvr>
    <a:masterClrMapping/>
  </p:clrMapOvr>
  <p:transition spd="med" advClick="0" advTm="4000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8588"/>
            <a:ext cx="12188825" cy="8129851"/>
          </a:xfrm>
          <a:prstGeom prst="rect">
            <a:avLst/>
          </a:prstGeom>
        </p:spPr>
      </p:pic>
    </p:spTree>
  </p:cSld>
  <p:clrMapOvr>
    <a:masterClrMapping/>
  </p:clrMapOvr>
  <p:transition spd="med" advClick="0" advTm="4000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4313"/>
            <a:ext cx="12188825" cy="7826975"/>
          </a:xfrm>
          <a:prstGeom prst="rect">
            <a:avLst/>
          </a:prstGeom>
        </p:spPr>
      </p:pic>
    </p:spTree>
  </p:cSld>
  <p:clrMapOvr>
    <a:masterClrMapping/>
  </p:clrMapOvr>
  <p:transition spd="med" advClick="0" advTm="4000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38" y="-642939"/>
            <a:ext cx="11944350" cy="8649357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Контур">
  <a:themeElements>
    <a:clrScheme name="Синий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Контур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для бизнеса и маркетинга в оформлении со стеклянным небоскребом (широкоэкранный формат)</Template>
  <TotalTime>1538</TotalTime>
  <Words>945</Words>
  <Application>Microsoft Office PowerPoint</Application>
  <PresentationFormat>Произвольный</PresentationFormat>
  <Paragraphs>269</Paragraphs>
  <Slides>26</Slides>
  <Notes>26</Notes>
  <HiddenSlides>0</HiddenSlides>
  <MMClips>4</MMClips>
  <ScaleCrop>false</ScaleCrop>
  <HeadingPairs>
    <vt:vector size="6" baseType="variant">
      <vt:variant>
        <vt:lpstr>Использованные шрифты</vt:lpstr>
      </vt:variant>
      <vt:variant>
        <vt:i4>16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26</vt:i4>
      </vt:variant>
    </vt:vector>
  </HeadingPairs>
  <TitlesOfParts>
    <vt:vector size="44" baseType="lpstr">
      <vt:lpstr>宋体</vt:lpstr>
      <vt:lpstr>Arial</vt:lpstr>
      <vt:lpstr>Bookman Old Style</vt:lpstr>
      <vt:lpstr>Corbel</vt:lpstr>
      <vt:lpstr>DejaVu Sans</vt:lpstr>
      <vt:lpstr>Liberation Serif</vt:lpstr>
      <vt:lpstr>Lohit Devanagari</vt:lpstr>
      <vt:lpstr>Mongolian Baiti</vt:lpstr>
      <vt:lpstr>StarSymbol</vt:lpstr>
      <vt:lpstr>Symbol</vt:lpstr>
      <vt:lpstr>Times new roman</vt:lpstr>
      <vt:lpstr>Times new roman</vt:lpstr>
      <vt:lpstr>Trebuchet MS</vt:lpstr>
      <vt:lpstr>Tw Cen MT</vt:lpstr>
      <vt:lpstr>WenQuanYi Micro Hei</vt:lpstr>
      <vt:lpstr>Wingdings</vt:lpstr>
      <vt:lpstr>Office Theme</vt:lpstr>
      <vt:lpstr>Контур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Макет заголовка</dc:title>
  <dc:subject/>
  <dc:creator>Dom</dc:creator>
  <dc:description/>
  <cp:lastModifiedBy>Dom</cp:lastModifiedBy>
  <cp:revision>80</cp:revision>
  <dcterms:created xsi:type="dcterms:W3CDTF">2017-11-02T03:42:25Z</dcterms:created>
  <dcterms:modified xsi:type="dcterms:W3CDTF">2018-03-19T17:59:15Z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CampaignTags">
    <vt:lpwstr/>
  </property>
  <property fmtid="{D5CDD505-2E9C-101B-9397-08002B2CF9AE}" pid="4" name="Company">
    <vt:lpwstr>Dom</vt:lpwstr>
  </property>
  <property fmtid="{D5CDD505-2E9C-101B-9397-08002B2CF9AE}" pid="5" name="ContentTypeId">
    <vt:lpwstr>0x010100AA3F7D94069FF64A86F7DFF56D60E3BE</vt:lpwstr>
  </property>
  <property fmtid="{D5CDD505-2E9C-101B-9397-08002B2CF9AE}" pid="6" name="FeatureTags">
    <vt:lpwstr/>
  </property>
  <property fmtid="{D5CDD505-2E9C-101B-9397-08002B2CF9AE}" pid="7" name="HiddenSlides">
    <vt:i4>0</vt:i4>
  </property>
  <property fmtid="{D5CDD505-2E9C-101B-9397-08002B2CF9AE}" pid="8" name="HyperlinksChanged">
    <vt:bool>false</vt:bool>
  </property>
  <property fmtid="{D5CDD505-2E9C-101B-9397-08002B2CF9AE}" pid="9" name="InternalTags">
    <vt:lpwstr/>
  </property>
  <property fmtid="{D5CDD505-2E9C-101B-9397-08002B2CF9AE}" pid="10" name="LinksUpToDate">
    <vt:bool>false</vt:bool>
  </property>
  <property fmtid="{D5CDD505-2E9C-101B-9397-08002B2CF9AE}" pid="11" name="LocalizationTags">
    <vt:lpwstr/>
  </property>
  <property fmtid="{D5CDD505-2E9C-101B-9397-08002B2CF9AE}" pid="12" name="MMClips">
    <vt:i4>0</vt:i4>
  </property>
  <property fmtid="{D5CDD505-2E9C-101B-9397-08002B2CF9AE}" pid="13" name="Notes">
    <vt:i4>14</vt:i4>
  </property>
  <property fmtid="{D5CDD505-2E9C-101B-9397-08002B2CF9AE}" pid="14" name="PresentationFormat">
    <vt:lpwstr>Произвольный</vt:lpwstr>
  </property>
  <property fmtid="{D5CDD505-2E9C-101B-9397-08002B2CF9AE}" pid="15" name="ScaleCrop">
    <vt:bool>false</vt:bool>
  </property>
  <property fmtid="{D5CDD505-2E9C-101B-9397-08002B2CF9AE}" pid="16" name="ScenarioTags">
    <vt:lpwstr/>
  </property>
  <property fmtid="{D5CDD505-2E9C-101B-9397-08002B2CF9AE}" pid="17" name="ShareDoc">
    <vt:bool>false</vt:bool>
  </property>
  <property fmtid="{D5CDD505-2E9C-101B-9397-08002B2CF9AE}" pid="18" name="Slides">
    <vt:i4>14</vt:i4>
  </property>
</Properties>
</file>