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6" r:id="rId2"/>
    <p:sldId id="317" r:id="rId3"/>
    <p:sldId id="279" r:id="rId4"/>
    <p:sldId id="318" r:id="rId5"/>
    <p:sldId id="276" r:id="rId6"/>
    <p:sldId id="268" r:id="rId7"/>
    <p:sldId id="319" r:id="rId8"/>
    <p:sldId id="282" r:id="rId9"/>
    <p:sldId id="287" r:id="rId10"/>
    <p:sldId id="278" r:id="rId11"/>
    <p:sldId id="307" r:id="rId12"/>
    <p:sldId id="293" r:id="rId13"/>
    <p:sldId id="305" r:id="rId14"/>
    <p:sldId id="296" r:id="rId15"/>
    <p:sldId id="297" r:id="rId16"/>
    <p:sldId id="298" r:id="rId17"/>
    <p:sldId id="299" r:id="rId18"/>
    <p:sldId id="301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4660"/>
  </p:normalViewPr>
  <p:slideViewPr>
    <p:cSldViewPr>
      <p:cViewPr varScale="1">
        <p:scale>
          <a:sx n="77" d="100"/>
          <a:sy n="77" d="100"/>
        </p:scale>
        <p:origin x="-9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omanadvice.ru/sites/default/files/viktoria/erevan_dostoprimechatelnosti_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omanadvice.ru/sites/default/files/viktoria/erevan_dostoprimechatelnosti_5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omanadvice.ru/sites/default/files/viktoria/erevan_dostoprimechatelnosti_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omanadvice.ru/sites/default/files/viktoria/erevan_dostoprimechatelnosti_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25907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Горбачева Мария Андреевна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«Экскурсия по Армении»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чреждение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№7»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ЮГО Челябинской области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0100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Церковь Святой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Зоравор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top10.travel/wp-content/uploads/2017/04/cerkov-svyatoj-zorav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838200"/>
            <a:ext cx="533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" y="1987897"/>
            <a:ext cx="3581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старейших храмов Еревана, возведенный в конце XVII века. Он находится в центральной части столицы. Ранее на его месте располагались монастырь и часовня которые были разрушены в ходе землетрясения. Согласно преданию, первый храм был основан еще в VII веке. Церковь отреставрировали в 1970-х годах, после чего она вновь стала действующей.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638800" cy="48736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Республики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Рисунок 8" descr="https://top10.travel/wp-content/uploads/2017/04/ploschad-respubl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932" y="616261"/>
            <a:ext cx="7180680" cy="383027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2337" y="4446538"/>
            <a:ext cx="8833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Центральная площадь армянской столицы, построенная по проекту А.О.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Томаняна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середине XX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века Ее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архитектурный облик сформирован пятью зданиями, расположенными по периметру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Среди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них – Музей истории Армении с достойной коллекцией полотен знаменитых художников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середине площади находится поющий фонтан с подсветкой.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реван достопримечательности 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487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1371600"/>
            <a:ext cx="3352800" cy="884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Поющие фонтаны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Ереван достопримечательности 5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672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дминистратор\Desktop\rozoviy_gorod_u_podnojya_Ararata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585913"/>
            <a:ext cx="4721190" cy="3102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реван достопримечательности 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791200" cy="381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каскад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top10.travel/wp-content/uploads/2017/04/kompleks-kaska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09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11480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 художественное оформление  Каскада – это необычная оригинальность новаторских решений: водяные струи фонтанов образуют при падении символы Армении, яркие цветочные клумбы также несут определённую символическую нагрузку, как и эффектная ночная иллюминация. Каскад для большего удобства посетителей снабжён эскалатором, наверху оборудованы смотровые площадки. </a:t>
            </a: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целом Большой Каскад – это огромный музей удивительной красоты и очарования под открытым небом,  </a:t>
            </a:r>
          </a:p>
          <a:p>
            <a:pPr algn="just"/>
            <a:endParaRPr lang="ru-RU" sz="2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ицернакаберд в Ереване (фото)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62200" y="7620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5891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Цицернакабе'рд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3596521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Цицернакабе'рд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— это мемориальный комплекс в Ереване, который посвящен жертвам геноцида армян в 1915 году. Расположен комплекс на одноименном холме.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Строительство комплекса было в основном завершено через два года, однако отдельные его элементы возводились до середины 1990 годов  Стела, высотой 44 метра, символизирует желание к возрождению армянского народа     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 символизирует расколотый армянский народ, большая часть которого живет в диаспоре, а меньшая - в Армении.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op10.travel/wp-content/uploads/2017/04/monument-mat-armeniy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9600" y="13716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Парк Победы .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Монумент «Мать Армения»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094" y="1247255"/>
            <a:ext cx="419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Одна из самых живописных достопримечательностей в столице Армении Ереване – это Парк Победы (по-армянски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Ахтанак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Он находится высоко на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Норкской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возвышенности, с которой открывается потрясающая панорама на центр Еревана. Будучи в ереванском парке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Ахтанак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посетите гигантский монумент «Мать Армения» и вечный огонь в память о победе в ВОВ.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дион «Мика» в Ереване (фото)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8300" y="685800"/>
            <a:ext cx="5791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Стадион 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64" y="41910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Стадион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в Ереване является одним из лучших многоцелевых стадионов Армении.   Так как навеса на трибуне нет, зрители могут располагаться максимально близко к полю. Для удобства просмотра игр для зрителей установлено современное табло. Территорию вокруг стадиона окружает несколько статуй. Также поблизости есть два тренировочных поля.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Ереванский зоопарк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3" descr="Ереванский зоопарк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79622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0962" y="3962400"/>
            <a:ext cx="8839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Зоопарк был создан в 1941 году по инициативе профессора А. Саркисова. На данный момент на его территории проживают около 300 видов животных (почти 3 тысячи особей), прибывших сюда из различных уголков планеты. Для зверей созданы приближенные  к естественным  условия,  вплоть до имитации самостоятельного добывания пищи. </a:t>
            </a:r>
            <a:endParaRPr lang="ru-RU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реванский аквапарк в Ереване (фото)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838200"/>
            <a:ext cx="6019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Ереванский аквапарк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657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аквапарка работают кафе, ресторан, в котором представлены европейская, русская, армянская и азиатская кухни, и автостоянка. По вечерам здесь можно стать зрителем концерта с живой музыкой или лазерного шоу. К услугам посетителей горки, бассейны, джакузи и подземные источники. В воде можно увидеть скульптуры слонов, которые также являются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аттракционами-фонтанов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ник Грибоедову в Ереване (фото)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8382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Грибоедову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4038542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Грибоедову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это красивая бронзовая статуя, отдающая дань памяти прославленному русскому поэту, драматургу и дипломату Александру Сергеевичу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Грибоедову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Памятник расположен в центральной части Еревана, являясь заметным украшением уличного пейзажа армянской столицы.</a:t>
            </a:r>
            <a:endParaRPr lang="ru-RU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Грибоедову был создан в 1975 году                                                                                                                                          Грибоедов изображен стоящим в полный рост с зажатой в левой руке книгой стихов. Вокруг памятника простирается небольшая мощеная площадь, ограниченная цветочными клумбами и небольшим сквером.</a:t>
            </a:r>
            <a:endParaRPr lang="ru-RU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Символика Армении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достопримечательности страны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232" y="76200"/>
            <a:ext cx="899256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7894" t="44048" r="7895" b="20238"/>
          <a:stretch>
            <a:fillRect/>
          </a:stretch>
        </p:blipFill>
        <p:spPr bwMode="auto">
          <a:xfrm>
            <a:off x="1447800" y="457200"/>
            <a:ext cx="66802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96970" y="3657600"/>
            <a:ext cx="8947030" cy="2971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Армения страна богатая памятниками культуры и природы, и  из за чего её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называют «Музеем под открытым небом». В Армении насчитывается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свыше 4 тысяч уникальных памятников Среди них памятники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дохристианской эпохи уникальной истории развалины урартских Эребуни,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Тейшебани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другие.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Столицей Армении является город Ереван. Его история началась с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крепости Эребуни, которую основал царь древнего государства Урарту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Аргишти1.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"/>
            <a:ext cx="4131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https://top10.travel/wp-content/uploads/2017/04/krepost-erebuni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294" y="420455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9600" y="3174991"/>
            <a:ext cx="3733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Крепость Эребуни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76199" y="3959839"/>
            <a:ext cx="88554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Руины древнего города в Араратской долине, где задолго до наступления нашей эры процветало государство Урарту. Предположительно, Эребуни была возведена в VIII веке до нашей эры и служила в качестве оборонительного сооружения.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Дату основания крепости часто считают годом основания Еревана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00"/>
            <a:ext cx="9144000" cy="106680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До наших дней дошла клинописная табличка, гласящая о наименовании  города. 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Она хранится в музее «Эребуни»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477000" cy="76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Клинописная табличка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реван достопримечательности 3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53098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дминистратор\Desktop\24d0b590748c3ed25d8c6c023b55c6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28668"/>
            <a:ext cx="3962400" cy="28956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клинопис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399" y="953098"/>
            <a:ext cx="4571245" cy="361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"/>
            <a:ext cx="661147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8535"/>
          <a:stretch/>
        </p:blipFill>
        <p:spPr bwMode="auto">
          <a:xfrm>
            <a:off x="4648200" y="2666999"/>
            <a:ext cx="3886200" cy="40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52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рам Звартноц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26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Звартноц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Храм Звартноц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00200" y="9144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 Святого Григория Просветителя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4862155"/>
            <a:ext cx="8839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 был построен в 2001 году по проекту С.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Кюркчана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пожертвования семей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Манукян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Геворгян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Назарян.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Тбилиси он является самым большим христианским собором в Закавказье.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состоит из трех зданий: церкви Св. царицы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Ашхен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церкви Св.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Тиридата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III и непосредственно главного здания.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440</TotalTime>
  <Words>719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Горбачева Мария Андреевна «Экскурсия по Армении» Муниципальное Автономное Общеобразовательное Учреждение «Средняя общеобразовательная школа №7» ЮГО Челябинской области 2018</vt:lpstr>
      <vt:lpstr>План</vt:lpstr>
      <vt:lpstr>Презентация PowerPoint</vt:lpstr>
      <vt:lpstr>Презентация PowerPoint</vt:lpstr>
      <vt:lpstr>Презентация PowerPoint</vt:lpstr>
      <vt:lpstr>Клинописная табличка</vt:lpstr>
      <vt:lpstr>Презентация PowerPoint</vt:lpstr>
      <vt:lpstr>Храм Звартноц</vt:lpstr>
      <vt:lpstr>Собор Святого Григория Просветителя</vt:lpstr>
      <vt:lpstr>Церковь Святой Зоравор</vt:lpstr>
      <vt:lpstr>Площадь Республики </vt:lpstr>
      <vt:lpstr>Поющие фонтаны </vt:lpstr>
      <vt:lpstr>Большой каскад</vt:lpstr>
      <vt:lpstr>Цицернакабе'рд  </vt:lpstr>
      <vt:lpstr>  Парк Победы . Монумент «Мать Армения» </vt:lpstr>
      <vt:lpstr>Стадион «Мика</vt:lpstr>
      <vt:lpstr>Ереванский зоопарк    </vt:lpstr>
      <vt:lpstr>Ереванский аквапарк</vt:lpstr>
      <vt:lpstr>Памятник Грибоедову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109</cp:revision>
  <dcterms:created xsi:type="dcterms:W3CDTF">2017-11-12T09:14:45Z</dcterms:created>
  <dcterms:modified xsi:type="dcterms:W3CDTF">2018-03-27T10:16:30Z</dcterms:modified>
</cp:coreProperties>
</file>