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2" autoAdjust="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08.12.2017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1.xml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slide" Target="slide10.xml"/><Relationship Id="rId2" Type="http://schemas.openxmlformats.org/officeDocument/2006/relationships/slide" Target="slide3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7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4" Type="http://schemas.openxmlformats.org/officeDocument/2006/relationships/image" Target="../media/image6.png"/><Relationship Id="rId9" Type="http://schemas.openxmlformats.org/officeDocument/2006/relationships/slide" Target="slide6.xml"/><Relationship Id="rId1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Крестики – нолики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Интерактивная викторина </a:t>
            </a:r>
            <a:r>
              <a:rPr lang="ru-RU" dirty="0"/>
              <a:t>по </a:t>
            </a:r>
            <a:r>
              <a:rPr lang="ru-RU" dirty="0" smtClean="0"/>
              <a:t>ЗОЖ </a:t>
            </a:r>
          </a:p>
          <a:p>
            <a:r>
              <a:rPr lang="ru-RU" dirty="0" smtClean="0"/>
              <a:t>для 3 – 5 классов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22405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TextBox 11">
            <a:hlinkClick r:id="" action="ppaction://hlinkshowjump?jump=lastslideviewed"/>
          </p:cNvPr>
          <p:cNvSpPr txBox="1"/>
          <p:nvPr/>
        </p:nvSpPr>
        <p:spPr>
          <a:xfrm>
            <a:off x="927805" y="1628800"/>
            <a:ext cx="712464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Что такое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«усилитель вкуса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и аромата»,</a:t>
            </a:r>
          </a:p>
          <a:p>
            <a:pPr algn="ctr"/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о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н полезен или вреден?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2" descr="http://3.bp.blogspot.com/-qUYKmUflC_Q/TuYbDtxeY8I/AAAAAAAAAOQ/EthSbsBDT_M/s1600/%25D0%25A1%25D0%25BB%25D0%25B0%25D0%25B9%25D0%25B4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3.bp.blogspot.com/-qUYKmUflC_Q/TuYbDtxeY8I/AAAAAAAAAOQ/EthSbsBDT_M/s1600/%25D0%25A1%25D0%25BB%25D0%25B0%25D0%25B9%25D0%25B4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3968" y="68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5284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lastslideviewed"/>
          </p:cNvPr>
          <p:cNvSpPr txBox="1"/>
          <p:nvPr/>
        </p:nvSpPr>
        <p:spPr>
          <a:xfrm>
            <a:off x="791580" y="548680"/>
            <a:ext cx="7560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Разгадайте ребус и узнаете, что говориться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о здоровье в русской народной пословице?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19936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42411" y="2082513"/>
            <a:ext cx="7659178" cy="3253489"/>
            <a:chOff x="742411" y="2924944"/>
            <a:chExt cx="7659178" cy="3253489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6" t="18984" r="10755" b="34318"/>
            <a:stretch/>
          </p:blipFill>
          <p:spPr>
            <a:xfrm>
              <a:off x="742411" y="2924944"/>
              <a:ext cx="7659178" cy="296688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5" t="68878" r="53186" b="4847"/>
            <a:stretch/>
          </p:blipFill>
          <p:spPr>
            <a:xfrm>
              <a:off x="4692877" y="4509120"/>
              <a:ext cx="3685573" cy="1669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89855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91" y="2169042"/>
            <a:ext cx="5070215" cy="3954768"/>
          </a:xfrm>
          <a:prstGeom prst="rect">
            <a:avLst/>
          </a:prstGeom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867197" y="764704"/>
            <a:ext cx="73606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Поздравляем команду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«Крестиков» с победой!!!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6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391" y="2169042"/>
            <a:ext cx="5070215" cy="3954768"/>
          </a:xfrm>
          <a:prstGeom prst="rect">
            <a:avLst/>
          </a:prstGeom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1118418" y="639128"/>
            <a:ext cx="68581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Поздравляем команду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«Ноликов» с победой!!!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47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6132105" cy="4783042"/>
          </a:xfrm>
          <a:prstGeom prst="rect">
            <a:avLst/>
          </a:prstGeom>
        </p:spPr>
      </p:pic>
      <p:sp>
        <p:nvSpPr>
          <p:cNvPr id="2" name="TextBox 1">
            <a:hlinkClick r:id="rId3" action="ppaction://hlinksldjump"/>
          </p:cNvPr>
          <p:cNvSpPr txBox="1"/>
          <p:nvPr/>
        </p:nvSpPr>
        <p:spPr>
          <a:xfrm>
            <a:off x="933816" y="620688"/>
            <a:ext cx="7227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Поздравляем с ничьёй!!!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099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78"/>
          <a:stretch/>
        </p:blipFill>
        <p:spPr>
          <a:xfrm>
            <a:off x="845134" y="1340768"/>
            <a:ext cx="7492584" cy="46805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074" y="692696"/>
            <a:ext cx="7096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участие!!!</a:t>
            </a:r>
            <a:endParaRPr lang="ru-RU" sz="4800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796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675" autoRev="1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3.7037E-7 L 0.10035 -0.14468 " pathEditMode="relative" rAng="0" ptsTypes="AA">
                                      <p:cBhvr>
                                        <p:cTn id="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-7245"/>
                                    </p:animMotion>
                                    <p:animRot by="1500000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3131840" y="836712"/>
            <a:ext cx="0" cy="52565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940152" y="836712"/>
            <a:ext cx="0" cy="5256584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1259632" y="2564904"/>
            <a:ext cx="6840760" cy="1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1259632" y="4411081"/>
            <a:ext cx="6840760" cy="1"/>
          </a:xfrm>
          <a:prstGeom prst="line">
            <a:avLst/>
          </a:prstGeom>
          <a:ln w="666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hlinkClick r:id="rId2" action="ppaction://hlinksldjump"/>
          </p:cNvPr>
          <p:cNvSpPr txBox="1"/>
          <p:nvPr/>
        </p:nvSpPr>
        <p:spPr>
          <a:xfrm>
            <a:off x="1763688" y="881269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47819"/>
            <a:ext cx="270000" cy="3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0" y="2147819"/>
            <a:ext cx="360000" cy="360000"/>
          </a:xfrm>
          <a:prstGeom prst="rect">
            <a:avLst/>
          </a:prstGeom>
        </p:spPr>
      </p:pic>
      <p:sp>
        <p:nvSpPr>
          <p:cNvPr id="39" name="TextBox 38">
            <a:hlinkClick r:id="rId5" action="ppaction://hlinksldjump"/>
          </p:cNvPr>
          <p:cNvSpPr txBox="1"/>
          <p:nvPr/>
        </p:nvSpPr>
        <p:spPr>
          <a:xfrm>
            <a:off x="4290185" y="892695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48" y="2146635"/>
            <a:ext cx="360000" cy="3600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23" y="2159245"/>
            <a:ext cx="270000" cy="360000"/>
          </a:xfrm>
          <a:prstGeom prst="rect">
            <a:avLst/>
          </a:prstGeom>
        </p:spPr>
      </p:pic>
      <p:sp>
        <p:nvSpPr>
          <p:cNvPr id="42" name="TextBox 41">
            <a:hlinkClick r:id="rId6" action="ppaction://hlinksldjump"/>
          </p:cNvPr>
          <p:cNvSpPr txBox="1"/>
          <p:nvPr/>
        </p:nvSpPr>
        <p:spPr>
          <a:xfrm>
            <a:off x="6732238" y="892695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59245"/>
            <a:ext cx="360000" cy="34739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92" y="2146635"/>
            <a:ext cx="270000" cy="360000"/>
          </a:xfrm>
          <a:prstGeom prst="rect">
            <a:avLst/>
          </a:prstGeom>
        </p:spPr>
      </p:pic>
      <p:sp>
        <p:nvSpPr>
          <p:cNvPr id="45" name="TextBox 44">
            <a:hlinkClick r:id="rId8" action="ppaction://hlinksldjump"/>
          </p:cNvPr>
          <p:cNvSpPr txBox="1"/>
          <p:nvPr/>
        </p:nvSpPr>
        <p:spPr>
          <a:xfrm>
            <a:off x="1763688" y="2741729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endParaRPr lang="ru-RU" sz="8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0" y="4008279"/>
            <a:ext cx="360000" cy="34739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95669"/>
            <a:ext cx="270000" cy="360000"/>
          </a:xfrm>
          <a:prstGeom prst="rect">
            <a:avLst/>
          </a:prstGeom>
        </p:spPr>
      </p:pic>
      <p:sp>
        <p:nvSpPr>
          <p:cNvPr id="48" name="TextBox 47">
            <a:hlinkClick r:id="rId9" action="ppaction://hlinksldjump"/>
          </p:cNvPr>
          <p:cNvSpPr txBox="1"/>
          <p:nvPr/>
        </p:nvSpPr>
        <p:spPr>
          <a:xfrm>
            <a:off x="4290184" y="2741729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448" y="3992948"/>
            <a:ext cx="360000" cy="34739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23" y="3995669"/>
            <a:ext cx="270000" cy="360000"/>
          </a:xfrm>
          <a:prstGeom prst="rect">
            <a:avLst/>
          </a:prstGeom>
        </p:spPr>
      </p:pic>
      <p:sp>
        <p:nvSpPr>
          <p:cNvPr id="51" name="TextBox 50">
            <a:hlinkClick r:id="rId10" action="ppaction://hlinksldjump"/>
          </p:cNvPr>
          <p:cNvSpPr txBox="1"/>
          <p:nvPr/>
        </p:nvSpPr>
        <p:spPr>
          <a:xfrm>
            <a:off x="6732239" y="2741729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4005558"/>
            <a:ext cx="360000" cy="34739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92" y="3979341"/>
            <a:ext cx="270000" cy="360000"/>
          </a:xfrm>
          <a:prstGeom prst="rect">
            <a:avLst/>
          </a:prstGeom>
        </p:spPr>
      </p:pic>
      <p:sp>
        <p:nvSpPr>
          <p:cNvPr id="54" name="TextBox 53">
            <a:hlinkClick r:id="rId11" action="ppaction://hlinksldjump"/>
          </p:cNvPr>
          <p:cNvSpPr txBox="1"/>
          <p:nvPr/>
        </p:nvSpPr>
        <p:spPr>
          <a:xfrm>
            <a:off x="1763686" y="4646746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7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00" y="5733296"/>
            <a:ext cx="360000" cy="34739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20686"/>
            <a:ext cx="270000" cy="360000"/>
          </a:xfrm>
          <a:prstGeom prst="rect">
            <a:avLst/>
          </a:prstGeom>
        </p:spPr>
      </p:pic>
      <p:sp>
        <p:nvSpPr>
          <p:cNvPr id="57" name="TextBox 56">
            <a:hlinkClick r:id="rId12" action="ppaction://hlinksldjump"/>
          </p:cNvPr>
          <p:cNvSpPr txBox="1"/>
          <p:nvPr/>
        </p:nvSpPr>
        <p:spPr>
          <a:xfrm>
            <a:off x="4290186" y="4634136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630" y="5733296"/>
            <a:ext cx="360000" cy="34739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23" y="5733296"/>
            <a:ext cx="270000" cy="360000"/>
          </a:xfrm>
          <a:prstGeom prst="rect">
            <a:avLst/>
          </a:prstGeom>
        </p:spPr>
      </p:pic>
      <p:sp>
        <p:nvSpPr>
          <p:cNvPr id="60" name="TextBox 59">
            <a:hlinkClick r:id="rId13" action="ppaction://hlinksldjump"/>
          </p:cNvPr>
          <p:cNvSpPr txBox="1"/>
          <p:nvPr/>
        </p:nvSpPr>
        <p:spPr>
          <a:xfrm>
            <a:off x="6732239" y="4646746"/>
            <a:ext cx="779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733296"/>
            <a:ext cx="360000" cy="34739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92" y="5720686"/>
            <a:ext cx="270000" cy="360000"/>
          </a:xfrm>
          <a:prstGeom prst="rect">
            <a:avLst/>
          </a:prstGeom>
        </p:spPr>
      </p:pic>
      <p:pic>
        <p:nvPicPr>
          <p:cNvPr id="63" name="Рисунок 6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8" y="6299830"/>
            <a:ext cx="360000" cy="347390"/>
          </a:xfrm>
          <a:prstGeom prst="rect">
            <a:avLst/>
          </a:prstGeom>
        </p:spPr>
      </p:pic>
      <p:pic>
        <p:nvPicPr>
          <p:cNvPr id="64" name="Рисунок 6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74" y="6287220"/>
            <a:ext cx="270000" cy="360000"/>
          </a:xfrm>
          <a:prstGeom prst="rect">
            <a:avLst/>
          </a:prstGeom>
        </p:spPr>
      </p:pic>
      <p:cxnSp>
        <p:nvCxnSpPr>
          <p:cNvPr id="66" name="Прямая соединительная линия 65">
            <a:hlinkClick r:id="rId16" action="ppaction://hlinksldjump"/>
          </p:cNvPr>
          <p:cNvCxnSpPr/>
          <p:nvPr/>
        </p:nvCxnSpPr>
        <p:spPr>
          <a:xfrm>
            <a:off x="4290186" y="6473525"/>
            <a:ext cx="929886" cy="0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485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3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5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8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9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10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11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1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1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1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1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C 0.00191 -0.01064 0.00642 -0.01944 0.01198 -0.02708 C 0.01458 -0.03055 0.01632 -0.03009 0.01909 -0.03333 C 0.02916 -0.0449 0.02205 -0.04143 0.0309 -0.04444 C 0.03715 -0.05023 0.04305 -0.05555 0.04878 -0.06203 C 0.05486 -0.06875 0.06215 -0.07199 0.06788 -0.07939 C 0.07413 -0.09606 0.08316 -0.09838 0.09635 -0.09838 " pathEditMode="relative" ptsTypes="ffffffA">
                                      <p:cBhvr>
                                        <p:cTn id="17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2.22222E-6 C -0.00364 -0.00463 -0.00607 -0.00972 -0.00954 -0.01435 C -0.01128 -0.02083 -0.01353 -0.02314 -0.01666 -0.02847 C -0.02169 -0.0368 -0.02534 -0.04629 -0.0309 -0.05393 C -0.03298 -0.0625 -0.04079 -0.07268 -0.04635 -0.07777 C -0.04913 -0.0831 -0.05121 -0.0868 -0.0559 -0.08888 C -0.05885 -0.09444 -0.07274 -0.10625 -0.07864 -0.10625 " pathEditMode="relative" ptsTypes="ffffffA">
                                      <p:cBhvr>
                                        <p:cTn id="18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16" grpId="0"/>
      <p:bldP spid="39" grpId="0"/>
      <p:bldP spid="42" grpId="0"/>
      <p:bldP spid="45" grpId="0"/>
      <p:bldP spid="48" grpId="0"/>
      <p:bldP spid="51" grpId="0"/>
      <p:bldP spid="54" grpId="0"/>
      <p:bldP spid="57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lastslideviewed"/>
          </p:cNvPr>
          <p:cNvSpPr txBox="1"/>
          <p:nvPr/>
        </p:nvSpPr>
        <p:spPr>
          <a:xfrm>
            <a:off x="1531960" y="1124744"/>
            <a:ext cx="615675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Когда риск заболеть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простудным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заболеванием,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ОРВИ зимой выше: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в - 30° или в </a:t>
            </a:r>
            <a:r>
              <a:rPr lang="ru-RU" sz="480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5°?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68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8928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" action="ppaction://hlinkshowjump?jump=lastslideviewed"/>
          </p:cNvPr>
          <p:cNvSpPr txBox="1"/>
          <p:nvPr/>
        </p:nvSpPr>
        <p:spPr>
          <a:xfrm>
            <a:off x="539466" y="2204864"/>
            <a:ext cx="81263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Чем быстрее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утолишь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жажду в 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жару: горячим или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холодным?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68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197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lastslideviewed"/>
          </p:cNvPr>
          <p:cNvSpPr txBox="1"/>
          <p:nvPr/>
        </p:nvSpPr>
        <p:spPr>
          <a:xfrm>
            <a:off x="1212197" y="2675821"/>
            <a:ext cx="67370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Вредно ли для зрения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читать лежа?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68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7472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" action="ppaction://hlinkshowjump?jump=lastslideviewed"/>
          </p:cNvPr>
          <p:cNvSpPr txBox="1"/>
          <p:nvPr/>
        </p:nvSpPr>
        <p:spPr>
          <a:xfrm>
            <a:off x="811277" y="1484784"/>
            <a:ext cx="752148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Рекомендует ли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Минздрав РФ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ограничить пользование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сотовым телефоном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 до 18 лет?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68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24139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lastslideviewed"/>
          </p:cNvPr>
          <p:cNvSpPr txBox="1"/>
          <p:nvPr/>
        </p:nvSpPr>
        <p:spPr>
          <a:xfrm>
            <a:off x="620801" y="2780928"/>
            <a:ext cx="7964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Что включает в себя ЗОЖ?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68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849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" action="ppaction://hlinkshowjump?jump=lastslideviewed"/>
          </p:cNvPr>
          <p:cNvSpPr txBox="1"/>
          <p:nvPr/>
        </p:nvSpPr>
        <p:spPr>
          <a:xfrm>
            <a:off x="1223755" y="2204864"/>
            <a:ext cx="689361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Чем быстрее 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утолишь жажду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водой или лимонадом?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68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5397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hlinkshowjump?jump=lastslideviewed"/>
          </p:cNvPr>
          <p:cNvSpPr txBox="1"/>
          <p:nvPr/>
        </p:nvSpPr>
        <p:spPr>
          <a:xfrm>
            <a:off x="1227600" y="1916832"/>
            <a:ext cx="66558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Что полезнее,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картофель или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картофельные чипсы?</a:t>
            </a:r>
            <a:endParaRPr lang="ru-RU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3968" y="68377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42506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700</TotalTime>
  <Words>153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Крестики – нолики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Крестики – нолики</dc:title>
  <dc:creator>Психолог</dc:creator>
  <cp:lastModifiedBy>Психолог</cp:lastModifiedBy>
  <cp:revision>46</cp:revision>
  <dcterms:created xsi:type="dcterms:W3CDTF">2016-02-08T13:14:46Z</dcterms:created>
  <dcterms:modified xsi:type="dcterms:W3CDTF">2017-12-08T07:47:44Z</dcterms:modified>
</cp:coreProperties>
</file>