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57" r:id="rId5"/>
    <p:sldId id="269" r:id="rId6"/>
    <p:sldId id="259" r:id="rId7"/>
    <p:sldId id="266" r:id="rId8"/>
    <p:sldId id="267" r:id="rId9"/>
    <p:sldId id="265" r:id="rId10"/>
    <p:sldId id="264" r:id="rId11"/>
    <p:sldId id="268" r:id="rId12"/>
    <p:sldId id="271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DE111CB-723F-4CF8-B3FA-69A35EE0C978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ABF0EF-296E-46DD-B2E1-E0BBEAC64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Треугольники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4786322"/>
            <a:ext cx="5310190" cy="17526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Работу выполнил ученик 7 «А» класса  МОУ «СОШ №44»  г. Саратова      Половов  Вадим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764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Не забудем, что сумма углов в любом треугольнике 180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º</a:t>
            </a:r>
            <a:endParaRPr lang="ru-RU" dirty="0"/>
          </a:p>
        </p:txBody>
      </p:sp>
      <p:pic>
        <p:nvPicPr>
          <p:cNvPr id="4" name="Содержимое 3" descr="img5.jpg"/>
          <p:cNvPicPr>
            <a:picLocks noGrp="1" noChangeAspect="1"/>
          </p:cNvPicPr>
          <p:nvPr>
            <p:ph idx="1"/>
          </p:nvPr>
        </p:nvPicPr>
        <p:blipFill>
          <a:blip r:embed="rId2"/>
          <a:srcRect l="10390" t="12162" r="13636" b="16216"/>
          <a:stretch>
            <a:fillRect/>
          </a:stretch>
        </p:blipFill>
        <p:spPr>
          <a:xfrm>
            <a:off x="428596" y="2357430"/>
            <a:ext cx="8572560" cy="435771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Решим задачи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1.Периметр равнобедренного треугольника 23см. Найдите его боковую сторону, если основание 5см.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2.Один из углов прямоугольного треугольника 40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.Найдите другой острый угол.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3.Острый угол прямоугольного треугольника 30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º,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 противолежащий ему катет равен 8,3см. Найдите гипотенузу.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Сколько здесь треугольников?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треугольники-присмотрись-сколько-песочница-516915.jpeg"/>
          <p:cNvPicPr>
            <a:picLocks noGrp="1" noChangeAspect="1"/>
          </p:cNvPicPr>
          <p:nvPr>
            <p:ph idx="1"/>
          </p:nvPr>
        </p:nvPicPr>
        <p:blipFill>
          <a:blip r:embed="rId2"/>
          <a:srcRect l="7841" t="4148" r="10716" b="4992"/>
          <a:stretch>
            <a:fillRect/>
          </a:stretch>
        </p:blipFill>
        <p:spPr>
          <a:xfrm>
            <a:off x="642910" y="2071678"/>
            <a:ext cx="7786742" cy="428628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214422"/>
            <a:ext cx="8229600" cy="1066800"/>
          </a:xfrm>
        </p:spPr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treugolniki_figury_raznocvetnyy_57275_2560x1600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708" t="19016"/>
          <a:stretch>
            <a:fillRect/>
          </a:stretch>
        </p:blipFill>
        <p:spPr>
          <a:xfrm>
            <a:off x="928662" y="2285992"/>
            <a:ext cx="7643866" cy="4287846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066800"/>
          </a:xfrm>
        </p:spPr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Что такое треугольник?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Треугольником называется фигура, состоящая из трёх точек,  не лежащих на одной прямой, и  трёх отрезков, попарно соединяющих эти точки. Точки А, В, С - вершины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АВС. Отрезки АВ, ВС, АС  - стороны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АВС.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3" descr="slide_2.jpg"/>
          <p:cNvPicPr>
            <a:picLocks noChangeAspect="1"/>
          </p:cNvPicPr>
          <p:nvPr/>
        </p:nvPicPr>
        <p:blipFill>
          <a:blip r:embed="rId2"/>
          <a:srcRect l="20264" t="56068" r="16547" b="7367"/>
          <a:stretch>
            <a:fillRect/>
          </a:stretch>
        </p:blipFill>
        <p:spPr>
          <a:xfrm>
            <a:off x="2928926" y="4214818"/>
            <a:ext cx="3643338" cy="207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5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lide_2 (1)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rcRect l="49737" t="12995" b="24945"/>
          <a:stretch>
            <a:fillRect/>
          </a:stretch>
        </p:blipFill>
        <p:spPr>
          <a:xfrm>
            <a:off x="214282" y="1500188"/>
            <a:ext cx="4429156" cy="4857750"/>
          </a:xfrm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5761038" y="1101725"/>
            <a:ext cx="3382962" cy="877888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5000628" y="1643050"/>
            <a:ext cx="3382962" cy="461645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Стороны треугольника образуют его углы:            ∟АВС, ∟ВАС,  ∟АСВ</a:t>
            </a:r>
            <a:r>
              <a:rPr lang="ru-RU" sz="3600" dirty="0" smtClean="0">
                <a:latin typeface="Times New Roman"/>
                <a:cs typeface="Times New Roman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4914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Классификация треугольников по углам</a:t>
            </a:r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slide-9.jpg"/>
          <p:cNvPicPr>
            <a:picLocks noGrp="1" noChangeAspect="1"/>
          </p:cNvPicPr>
          <p:nvPr>
            <p:ph idx="1"/>
          </p:nvPr>
        </p:nvPicPr>
        <p:blipFill>
          <a:blip r:embed="rId2"/>
          <a:srcRect t="25625"/>
          <a:stretch>
            <a:fillRect/>
          </a:stretch>
        </p:blipFill>
        <p:spPr>
          <a:xfrm>
            <a:off x="4357686" y="2285992"/>
            <a:ext cx="4643470" cy="4287846"/>
          </a:xfrm>
        </p:spPr>
      </p:pic>
      <p:pic>
        <p:nvPicPr>
          <p:cNvPr id="4" name="Содержимое 3" descr="nhb-eukf.png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rcRect r="27534"/>
          <a:stretch>
            <a:fillRect/>
          </a:stretch>
        </p:blipFill>
        <p:spPr>
          <a:xfrm>
            <a:off x="214282" y="2285992"/>
            <a:ext cx="4071966" cy="4243396"/>
          </a:xfrm>
        </p:spPr>
      </p:pic>
    </p:spTree>
    <p:extLst>
      <p:ext uri="{BB962C8B-B14F-4D97-AF65-F5344CB8AC3E}">
        <p14:creationId xmlns:p14="http://schemas.microsoft.com/office/powerpoint/2010/main" val="1385751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Прямоугольный треугольник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004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4598" t="23664" r="12264"/>
          <a:stretch>
            <a:fillRect/>
          </a:stretch>
        </p:blipFill>
        <p:spPr>
          <a:xfrm>
            <a:off x="4714876" y="2214554"/>
            <a:ext cx="3929090" cy="3929090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28596" y="2285992"/>
            <a:ext cx="4038600" cy="3537030"/>
          </a:xfrm>
        </p:spPr>
        <p:txBody>
          <a:bodyPr/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Треугольник называется прямоугольным, если у него есть прямой угол.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Свойства: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1.Сумма острых углов прямоугольного треугольника 90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2.Против угла в 30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, лежит катет, равный половине гипотенузы.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3000"/>
            <a:ext cx="8258204" cy="1066800"/>
          </a:xfrm>
        </p:spPr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А ещё треугольники бывают…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g5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8136" t="44749" r="63562" b="19617"/>
          <a:stretch>
            <a:fillRect/>
          </a:stretch>
        </p:blipFill>
        <p:spPr>
          <a:xfrm>
            <a:off x="142844" y="2357430"/>
            <a:ext cx="4143404" cy="4214842"/>
          </a:xfrm>
        </p:spPr>
      </p:pic>
      <p:pic>
        <p:nvPicPr>
          <p:cNvPr id="8" name="Содержимое 7" descr="img5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52948" t="45450" r="22287" b="22091"/>
          <a:stretch>
            <a:fillRect/>
          </a:stretch>
        </p:blipFill>
        <p:spPr>
          <a:xfrm>
            <a:off x="5508104" y="2348880"/>
            <a:ext cx="3500462" cy="4143380"/>
          </a:xfrm>
        </p:spPr>
      </p:pic>
    </p:spTree>
    <p:extLst>
      <p:ext uri="{BB962C8B-B14F-4D97-AF65-F5344CB8AC3E}">
        <p14:creationId xmlns:p14="http://schemas.microsoft.com/office/powerpoint/2010/main" val="2754582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Равнобедренный треугольник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plbbmxb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3568" y="1916832"/>
            <a:ext cx="3781452" cy="4331115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3438" y="2214554"/>
            <a:ext cx="4214842" cy="4525963"/>
          </a:xfrm>
        </p:spPr>
        <p:txBody>
          <a:bodyPr/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Треугольник, у которого две стороны  равны, называется равнобедренным.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Свойства: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Углы при основании равны.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Медиана, проведенная к основанию, является биссектрисой и высотой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Равносторонний треугольник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sosceles_triangl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 l="23983" t="9524" r="24836" b="6349"/>
          <a:stretch>
            <a:fillRect/>
          </a:stretch>
        </p:blipFill>
        <p:spPr>
          <a:xfrm>
            <a:off x="500034" y="2214554"/>
            <a:ext cx="4286280" cy="3786214"/>
          </a:xfrm>
        </p:spPr>
      </p:pic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281518" cy="4525963"/>
          </a:xfrm>
        </p:spPr>
        <p:txBody>
          <a:bodyPr/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Треугольник, у которого все стороны равны, называется равносторонним.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Свойства: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1.Все углы равны.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2.Все высоты, биссектрисы и медианы равны.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Вспомним элементы треугольника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g2.jpg"/>
          <p:cNvPicPr>
            <a:picLocks noGrp="1" noChangeAspect="1"/>
          </p:cNvPicPr>
          <p:nvPr>
            <p:ph idx="1"/>
          </p:nvPr>
        </p:nvPicPr>
        <p:blipFill>
          <a:blip r:embed="rId2"/>
          <a:srcRect t="12408"/>
          <a:stretch>
            <a:fillRect/>
          </a:stretch>
        </p:blipFill>
        <p:spPr>
          <a:xfrm>
            <a:off x="0" y="2071678"/>
            <a:ext cx="9144000" cy="450216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220</TotalTime>
  <Words>268</Words>
  <Application>Microsoft Office PowerPoint</Application>
  <PresentationFormat>Экран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Треугольники</vt:lpstr>
      <vt:lpstr>Что такое треугольник?</vt:lpstr>
      <vt:lpstr> </vt:lpstr>
      <vt:lpstr>Классификация треугольников по углам</vt:lpstr>
      <vt:lpstr>Прямоугольный треугольник</vt:lpstr>
      <vt:lpstr>А ещё треугольники бывают…</vt:lpstr>
      <vt:lpstr>Равнобедренный треугольник</vt:lpstr>
      <vt:lpstr>Равносторонний треугольник</vt:lpstr>
      <vt:lpstr>Вспомним элементы треугольника</vt:lpstr>
      <vt:lpstr>Не забудем, что сумма углов в любом треугольнике 180º</vt:lpstr>
      <vt:lpstr>Решим задачи</vt:lpstr>
      <vt:lpstr>Сколько здесь треугольников?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24</cp:revision>
  <dcterms:created xsi:type="dcterms:W3CDTF">2018-03-27T12:06:35Z</dcterms:created>
  <dcterms:modified xsi:type="dcterms:W3CDTF">2018-03-28T07:15:08Z</dcterms:modified>
</cp:coreProperties>
</file>