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9" r:id="rId3"/>
    <p:sldId id="258" r:id="rId4"/>
    <p:sldId id="268" r:id="rId5"/>
    <p:sldId id="261" r:id="rId6"/>
    <p:sldId id="257" r:id="rId7"/>
    <p:sldId id="260" r:id="rId8"/>
    <p:sldId id="269" r:id="rId9"/>
    <p:sldId id="262" r:id="rId10"/>
    <p:sldId id="263" r:id="rId11"/>
    <p:sldId id="267" r:id="rId12"/>
    <p:sldId id="265" r:id="rId13"/>
    <p:sldId id="266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EB73-5A56-4DBA-A9E5-144DE7B22817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A8ACE-0090-4A0F-87C2-E46C3FDF2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EB73-5A56-4DBA-A9E5-144DE7B22817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A8ACE-0090-4A0F-87C2-E46C3FDF2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EB73-5A56-4DBA-A9E5-144DE7B22817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A8ACE-0090-4A0F-87C2-E46C3FDF2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EB73-5A56-4DBA-A9E5-144DE7B22817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A8ACE-0090-4A0F-87C2-E46C3FDF2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EB73-5A56-4DBA-A9E5-144DE7B22817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A8ACE-0090-4A0F-87C2-E46C3FDF2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EB73-5A56-4DBA-A9E5-144DE7B22817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A8ACE-0090-4A0F-87C2-E46C3FDF2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EB73-5A56-4DBA-A9E5-144DE7B22817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A8ACE-0090-4A0F-87C2-E46C3FDF2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EB73-5A56-4DBA-A9E5-144DE7B22817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A8ACE-0090-4A0F-87C2-E46C3FDF2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EB73-5A56-4DBA-A9E5-144DE7B22817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A8ACE-0090-4A0F-87C2-E46C3FDF2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EB73-5A56-4DBA-A9E5-144DE7B22817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A8ACE-0090-4A0F-87C2-E46C3FDF2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8EB73-5A56-4DBA-A9E5-144DE7B22817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A8ACE-0090-4A0F-87C2-E46C3FDF2E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508EB73-5A56-4DBA-A9E5-144DE7B22817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90A8ACE-0090-4A0F-87C2-E46C3FDF2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Функция у=ах²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математики МОУ « СОШ№44» г.Саратова Абрамова Л.Е.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6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каждого графика у=ах² укажите соответствующее значение а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770336"/>
            <a:ext cx="3932238" cy="3909216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значение аргумента х=1, то  значение функции у=а.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график А: а=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график В: а=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график С: а=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2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Для каждого графика у=ах² укажите соответствующее значение коэффициента 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81" y="833437"/>
            <a:ext cx="4029075" cy="3581400"/>
          </a:xfrm>
        </p:spPr>
      </p:pic>
    </p:spTree>
    <p:extLst>
      <p:ext uri="{BB962C8B-B14F-4D97-AF65-F5344CB8AC3E}">
        <p14:creationId xmlns:p14="http://schemas.microsoft.com/office/powerpoint/2010/main" val="89652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Повторим изученное на уроке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7" y="530225"/>
            <a:ext cx="3599224" cy="438943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1.Как называются графики, которые изображены на рисунке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2.Назовите свойства функции у=ах², если а&gt;0 и а&lt;0.              3.Как расположены графики относительно оси абсцисс , если а&gt;0 и а&lt;0.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2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0" r="16505" b="15412"/>
          <a:stretch>
            <a:fillRect/>
          </a:stretch>
        </p:blipFill>
        <p:spPr>
          <a:xfrm>
            <a:off x="899592" y="1268760"/>
            <a:ext cx="7416800" cy="4319588"/>
          </a:xfrm>
        </p:spPr>
      </p:pic>
    </p:spTree>
    <p:extLst>
      <p:ext uri="{BB962C8B-B14F-4D97-AF65-F5344CB8AC3E}">
        <p14:creationId xmlns:p14="http://schemas.microsoft.com/office/powerpoint/2010/main" val="896523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268760"/>
            <a:ext cx="56886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П.5 выписать и выучить свойства, №90, 96(б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г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), 97(в).</a:t>
            </a:r>
          </a:p>
        </p:txBody>
      </p:sp>
    </p:spTree>
    <p:extLst>
      <p:ext uri="{BB962C8B-B14F-4D97-AF65-F5344CB8AC3E}">
        <p14:creationId xmlns:p14="http://schemas.microsoft.com/office/powerpoint/2010/main" val="1110231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77281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5868144" y="3573016"/>
            <a:ext cx="2016224" cy="22322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1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Квадратичная функция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Квадратичной  функцией называется функция, которую можно задать формулой вида у=ах²+вх+с 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где х-независимая переменная,          а, в, с,- некоторые числа, причем а≠0.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в=0 и с=0, то функция имеет вид у= ах².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2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Графиком является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парабола</a:t>
            </a:r>
            <a:endParaRPr lang="ru-RU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720"/>
            <a:ext cx="5583767" cy="4187825"/>
          </a:xfrm>
        </p:spPr>
      </p:pic>
    </p:spTree>
    <p:extLst>
      <p:ext uri="{BB962C8B-B14F-4D97-AF65-F5344CB8AC3E}">
        <p14:creationId xmlns:p14="http://schemas.microsoft.com/office/powerpoint/2010/main" val="89652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3608" y="1844824"/>
          <a:ext cx="6912767" cy="1440160"/>
        </p:xfrm>
        <a:graphic>
          <a:graphicData uri="http://schemas.openxmlformats.org/drawingml/2006/table">
            <a:tbl>
              <a:tblPr/>
              <a:tblGrid>
                <a:gridCol w="628864"/>
                <a:gridCol w="628864"/>
                <a:gridCol w="628864"/>
                <a:gridCol w="547592"/>
                <a:gridCol w="559428"/>
                <a:gridCol w="670683"/>
                <a:gridCol w="449752"/>
                <a:gridCol w="671472"/>
                <a:gridCol w="559428"/>
                <a:gridCol w="558640"/>
                <a:gridCol w="559428"/>
                <a:gridCol w="449752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-2,5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-0,5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-0,25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значений для построения графика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b="18987"/>
          <a:stretch>
            <a:fillRect/>
          </a:stretch>
        </p:blipFill>
        <p:spPr>
          <a:xfrm>
            <a:off x="971600" y="764704"/>
            <a:ext cx="7129463" cy="5184775"/>
          </a:xfr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89652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13793" r="22414" b="10345"/>
          <a:stretch>
            <a:fillRect/>
          </a:stretch>
        </p:blipFill>
        <p:spPr>
          <a:xfrm>
            <a:off x="827584" y="476672"/>
            <a:ext cx="7561263" cy="5472112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5145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4" t="26786" r="12389" b="16071"/>
          <a:stretch>
            <a:fillRect/>
          </a:stretch>
        </p:blipFill>
        <p:spPr>
          <a:xfrm rot="10800000" flipV="1">
            <a:off x="1619672" y="548680"/>
            <a:ext cx="6480175" cy="5113338"/>
          </a:xfrm>
        </p:spPr>
      </p:pic>
    </p:spTree>
    <p:extLst>
      <p:ext uri="{BB962C8B-B14F-4D97-AF65-F5344CB8AC3E}">
        <p14:creationId xmlns:p14="http://schemas.microsoft.com/office/powerpoint/2010/main" val="89652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Свойства функции у=ах²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1.Областьопределения функции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2.Значение х, при котором  у=0.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Ось симметрии графика.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4.Промежутки  возрастания и убывания 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5.Наибольшее и наименьшее значения функции.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6.Область значений функции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ведут себя графики при возрастании коэффициента 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  <p:extLst>
      <p:ext uri="{BB962C8B-B14F-4D97-AF65-F5344CB8AC3E}">
        <p14:creationId xmlns:p14="http://schemas.microsoft.com/office/powerpoint/2010/main" val="896523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401</TotalTime>
  <Words>240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Функция у=ах²</vt:lpstr>
      <vt:lpstr>Квадратичная функция</vt:lpstr>
      <vt:lpstr>Графиком является парабола</vt:lpstr>
      <vt:lpstr>Таблица значений для построения графика</vt:lpstr>
      <vt:lpstr>Презентация PowerPoint</vt:lpstr>
      <vt:lpstr>Презентация PowerPoint</vt:lpstr>
      <vt:lpstr>Презентация PowerPoint</vt:lpstr>
      <vt:lpstr>Свойства функции у=ах²</vt:lpstr>
      <vt:lpstr>Как ведут себя графики при возрастании коэффициента а?</vt:lpstr>
      <vt:lpstr> Для каждого графика у=ах² укажите соответствующее значение а  </vt:lpstr>
      <vt:lpstr>    Для каждого графика у=ах² укажите соответствующее значение коэффициента а.</vt:lpstr>
      <vt:lpstr>Повторим изученное на уроке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Функция у=ах²</dc:title>
  <dc:creator>Пользователь Windows</dc:creator>
  <cp:lastModifiedBy>Пользователь Windows</cp:lastModifiedBy>
  <cp:revision>27</cp:revision>
  <dcterms:created xsi:type="dcterms:W3CDTF">2018-03-24T05:16:37Z</dcterms:created>
  <dcterms:modified xsi:type="dcterms:W3CDTF">2018-03-26T06:19:24Z</dcterms:modified>
</cp:coreProperties>
</file>