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4340-1E65-494B-ABC2-5BFFF8586438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026-F438-47C9-92A2-5662958A8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1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4340-1E65-494B-ABC2-5BFFF8586438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026-F438-47C9-92A2-5662958A8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5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4340-1E65-494B-ABC2-5BFFF8586438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026-F438-47C9-92A2-5662958A8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6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4340-1E65-494B-ABC2-5BFFF8586438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026-F438-47C9-92A2-5662958A8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1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4340-1E65-494B-ABC2-5BFFF8586438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026-F438-47C9-92A2-5662958A8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3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4340-1E65-494B-ABC2-5BFFF8586438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026-F438-47C9-92A2-5662958A8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5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4340-1E65-494B-ABC2-5BFFF8586438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026-F438-47C9-92A2-5662958A8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8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4340-1E65-494B-ABC2-5BFFF8586438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026-F438-47C9-92A2-5662958A8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5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4340-1E65-494B-ABC2-5BFFF8586438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026-F438-47C9-92A2-5662958A8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0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4340-1E65-494B-ABC2-5BFFF8586438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026-F438-47C9-92A2-5662958A8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4340-1E65-494B-ABC2-5BFFF8586438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026-F438-47C9-92A2-5662958A8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6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4340-1E65-494B-ABC2-5BFFF8586438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94026-F438-47C9-92A2-5662958A8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0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S PMincho" pitchFamily="18" charset="-128"/>
                <a:ea typeface="MS PMincho" pitchFamily="18" charset="-128"/>
              </a:rPr>
              <a:t>Проект</a:t>
            </a:r>
            <a:br>
              <a:rPr lang="ru-RU" sz="4000" dirty="0" smtClean="0">
                <a:latin typeface="MS PMincho" pitchFamily="18" charset="-128"/>
                <a:ea typeface="MS PMincho" pitchFamily="18" charset="-128"/>
              </a:rPr>
            </a:br>
            <a:r>
              <a:rPr lang="ru-RU" sz="4000" dirty="0" smtClean="0">
                <a:latin typeface="MS PMincho" pitchFamily="18" charset="-128"/>
                <a:ea typeface="MS PMincho" pitchFamily="18" charset="-128"/>
              </a:rPr>
              <a:t>на тему:</a:t>
            </a:r>
            <a:endParaRPr lang="ru-RU" sz="4000" dirty="0"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 fontScale="85000" lnSpcReduction="20000"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«Разнообразие природы </a:t>
            </a:r>
          </a:p>
          <a:p>
            <a:r>
              <a:rPr lang="ru-RU" sz="4400" b="1" dirty="0">
                <a:solidFill>
                  <a:srgbClr val="7030A0"/>
                </a:solidFill>
              </a:rPr>
              <a:t>р</a:t>
            </a:r>
            <a:r>
              <a:rPr lang="ru-RU" sz="4400" b="1" dirty="0" smtClean="0">
                <a:solidFill>
                  <a:srgbClr val="7030A0"/>
                </a:solidFill>
              </a:rPr>
              <a:t>одного края»</a:t>
            </a:r>
          </a:p>
          <a:p>
            <a:pPr algn="r"/>
            <a:r>
              <a:rPr lang="ru-RU" sz="2300" b="1" dirty="0" smtClean="0">
                <a:solidFill>
                  <a:srgbClr val="7030A0"/>
                </a:solidFill>
              </a:rPr>
              <a:t>Выполнила ученица 3 класса :</a:t>
            </a:r>
          </a:p>
          <a:p>
            <a:pPr algn="r"/>
            <a:r>
              <a:rPr lang="ru-RU" sz="2300" b="1" dirty="0" smtClean="0">
                <a:solidFill>
                  <a:srgbClr val="7030A0"/>
                </a:solidFill>
              </a:rPr>
              <a:t>Алиева Азалия</a:t>
            </a:r>
          </a:p>
          <a:p>
            <a:pPr algn="r"/>
            <a:r>
              <a:rPr lang="ru-RU" sz="2300" b="1" dirty="0" smtClean="0">
                <a:solidFill>
                  <a:srgbClr val="7030A0"/>
                </a:solidFill>
              </a:rPr>
              <a:t>Руководитель :</a:t>
            </a:r>
            <a:r>
              <a:rPr lang="ru-RU" sz="2300" b="1" dirty="0" err="1" smtClean="0">
                <a:solidFill>
                  <a:srgbClr val="7030A0"/>
                </a:solidFill>
              </a:rPr>
              <a:t>Рафикова</a:t>
            </a:r>
            <a:r>
              <a:rPr lang="ru-RU" sz="2300" b="1" smtClean="0">
                <a:solidFill>
                  <a:srgbClr val="7030A0"/>
                </a:solidFill>
              </a:rPr>
              <a:t> Р.К.</a:t>
            </a:r>
            <a:endParaRPr lang="ru-RU" sz="23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-35946"/>
            <a:ext cx="3008313" cy="836712"/>
          </a:xfrm>
        </p:spPr>
        <p:txBody>
          <a:bodyPr>
            <a:noAutofit/>
          </a:bodyPr>
          <a:lstStyle/>
          <a:p>
            <a:r>
              <a:rPr lang="ru-RU" sz="6000" dirty="0" smtClean="0"/>
              <a:t>Ёж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92696"/>
            <a:ext cx="5652120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"/>
            <a:ext cx="3008313" cy="5805264"/>
          </a:xfrm>
        </p:spPr>
        <p:txBody>
          <a:bodyPr>
            <a:noAutofit/>
          </a:bodyPr>
          <a:lstStyle/>
          <a:p>
            <a:r>
              <a:rPr lang="ru-RU" dirty="0"/>
              <a:t>С наступлением сумерек ежи выходят на прогулку и на поиски пропитания. В это время суток они довольно подвижны и активны. Ежи могут быстро бегать, прыгать и даже плавать. Иголки, полые внутри и заполненные воздухом, позволяют ежам хорошо держаться на воде</a:t>
            </a:r>
            <a:r>
              <a:rPr lang="ru-RU" dirty="0" smtClean="0"/>
              <a:t>.</a:t>
            </a:r>
            <a:r>
              <a:rPr lang="ru-RU" dirty="0"/>
              <a:t> С наступлением холодов эти животные впадают в спячку. В октябре они обычно забираются в свои норы, закрывают вход сухой травой и засыпают до середины весны. Когда становится достаточно тепло и воздух прогревается до 15 °С, ежи выходят из нор. Обычно это происходит в апреле</a:t>
            </a:r>
            <a:r>
              <a:rPr lang="ru-RU" dirty="0" smtClean="0"/>
              <a:t>.</a:t>
            </a:r>
            <a:r>
              <a:rPr lang="ru-RU" dirty="0"/>
              <a:t> Ежи не делают запасов на зиму. У взрослого ежа на теле насчитывается примерно 6000 иголок</a:t>
            </a:r>
            <a:r>
              <a:rPr lang="ru-RU" dirty="0" smtClean="0"/>
              <a:t>.</a:t>
            </a:r>
            <a:r>
              <a:rPr lang="ru-RU" dirty="0"/>
              <a:t> Еж может бегать со скоростью примерно 11 </a:t>
            </a:r>
            <a:r>
              <a:rPr lang="ru-RU" dirty="0" smtClean="0"/>
              <a:t>км/ч Еж </a:t>
            </a:r>
            <a:r>
              <a:rPr lang="ru-RU" dirty="0"/>
              <a:t>обыкновенный непривередлив. Этот зверек всеяден, питается и животной, и растительной пищей. Он охотно поедает различных беспозвоночных – жуков, кузнечиков, дождевых червей, слизней, улиток, гусениц, очень редко может съесть лягушку или </a:t>
            </a:r>
            <a:r>
              <a:rPr lang="ru-RU" dirty="0" smtClean="0"/>
              <a:t>ящериц.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8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-22270"/>
            <a:ext cx="3008313" cy="1162050"/>
          </a:xfrm>
        </p:spPr>
        <p:txBody>
          <a:bodyPr>
            <a:noAutofit/>
          </a:bodyPr>
          <a:lstStyle/>
          <a:p>
            <a:r>
              <a:rPr lang="ru-RU" sz="7200" dirty="0" smtClean="0"/>
              <a:t>Барсук</a:t>
            </a:r>
            <a:endParaRPr lang="ru-RU" sz="7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6632"/>
            <a:ext cx="3008313" cy="4691063"/>
          </a:xfrm>
        </p:spPr>
        <p:txBody>
          <a:bodyPr>
            <a:noAutofit/>
          </a:bodyPr>
          <a:lstStyle/>
          <a:p>
            <a:r>
              <a:rPr lang="ru-RU" sz="1200" dirty="0"/>
              <a:t>Барсук – чистоплотное животное, он два раза в год, весной и осенью, перед тем, как залечь в спячку, меняет подстилку в своей гнездовой камере. Подстилка – это своего рода кровать барсука, на которой он проводит всю зиму. Подстилку он делает из травы и мха. В туалет он ходит в одно  и то же место – «в уборную», расположенную на расстоянии 15-20 метров от норы.</a:t>
            </a:r>
          </a:p>
          <a:p>
            <a:r>
              <a:rPr lang="ru-RU" sz="1200" dirty="0"/>
              <a:t>Вся жизнь барсука проходит около норы. Он не уходит от нее на расстояние больше 600 метров. Это – типичный ночной житель леса, выходит на охоту в темное время суток. Барсук не любит полнолуние, полнейшая тьма – его стихия. Но в очень глухих местах, вдали от населенных пунктов, где редко появляются люди, может выходить и днем! Питается барсук личинками майских жуков, жуками-навозниками, дождевыми червями, лягушками, полевками. Из растительной пищи его лакомством являются орехи, ягоды, питательные толстые корни растений.</a:t>
            </a:r>
          </a:p>
          <a:p>
            <a:r>
              <a:rPr lang="ru-RU" sz="1200" dirty="0"/>
              <a:t>Барсучата рождаются зимой и вначале весны, маленькие, слепые, глухие и полностью беспомощные. Питаются до трех месяцев они только материнским молоком. К осени барсучата становятся самостоятельными и уходят из родительской норы и строят свой собственный дом.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52736"/>
            <a:ext cx="5652120" cy="4176464"/>
          </a:xfrm>
        </p:spPr>
      </p:pic>
    </p:spTree>
    <p:extLst>
      <p:ext uri="{BB962C8B-B14F-4D97-AF65-F5344CB8AC3E}">
        <p14:creationId xmlns:p14="http://schemas.microsoft.com/office/powerpoint/2010/main" val="25873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0"/>
            <a:ext cx="2664296" cy="90872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Кабан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08720"/>
            <a:ext cx="5652119" cy="40324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0"/>
            <a:ext cx="3008313" cy="6741367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 кабанов плохое зрение, но очень тонкое обоняние и чуткий слух. Животные любят поваляться в грязи, так как грязевые ванны позволяют им избавиться от паразитов и от перегрева. Жарким летом они могут целый день сидеть в теплой луже, покидая ее только вечером, чтобы искупаться в реке и поужинать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Раз в году у самки рождается от двух до шести поросят, но бывает и больше. Детеныши окрашены не так, как взрослые кабаны. На их шубке имеется по несколько полосок, благодаря которым поросята остаются незамеченными в лесу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Кабаны всеядны, но в основном их меню состоит из растительной пищи. Кабаны охотно поедают желуди, орехи, грибы, ягоды, луковицы, клубни, корни и корневища различных растений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2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0"/>
            <a:ext cx="3168352" cy="105273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Куница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40768"/>
            <a:ext cx="5328591" cy="42484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0"/>
            <a:ext cx="3008313" cy="5373216"/>
          </a:xfrm>
        </p:spPr>
        <p:txBody>
          <a:bodyPr>
            <a:noAutofit/>
          </a:bodyPr>
          <a:lstStyle/>
          <a:p>
            <a:r>
              <a:rPr lang="ru-RU" sz="1600" dirty="0"/>
              <a:t>Куницы – всеядные животные, но чаще всего они поедают некрупных млекопитающих (таких, например, как мыши полевки и белки), птиц и кладки их яиц. Выделяются тем, что их интересуют крысы, как предмет охоты, которых кошки стараются обходить стороной в силу их большой величины. Не брезгуют куницы и падалью, насекомыми, улитками, лягушками, пресмыкающимися. Осенью охотно куницы питаются орехами, ягодами и фруктами. В конце лета и всю осень куницы откладывают пищу про запас, которая пригодится им в холодную пору</a:t>
            </a:r>
            <a:r>
              <a:rPr lang="ru-RU" sz="1600" dirty="0" smtClean="0"/>
              <a:t>.</a:t>
            </a:r>
            <a:r>
              <a:rPr lang="ru-RU" sz="1600" dirty="0"/>
              <a:t> Всем своим образом жизни куница связана с лесом. Водится она во многих лесных угодьях, где произрастают разные деревья, однако более всего предпочитает еловые, сосновые леса и близкие к ним хвойные насаждения.</a:t>
            </a:r>
          </a:p>
        </p:txBody>
      </p:sp>
    </p:spTree>
    <p:extLst>
      <p:ext uri="{BB962C8B-B14F-4D97-AF65-F5344CB8AC3E}">
        <p14:creationId xmlns:p14="http://schemas.microsoft.com/office/powerpoint/2010/main" val="5198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2736304" cy="980728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Крот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0"/>
            <a:ext cx="3008313" cy="6857999"/>
          </a:xfrm>
        </p:spPr>
        <p:txBody>
          <a:bodyPr>
            <a:normAutofit/>
          </a:bodyPr>
          <a:lstStyle/>
          <a:p>
            <a:r>
              <a:rPr lang="ru-RU" sz="1600" dirty="0"/>
              <a:t>Под землей много разнообразной пищи, в числе которой дождевые черви, личинки разнообразных жуков и бабочек, мелкие насекомые, слизни, пауки, а также небольшие лягушки и ящерицы. Все это и ест крот</a:t>
            </a:r>
            <a:r>
              <a:rPr lang="ru-RU" sz="1600" dirty="0" smtClean="0"/>
              <a:t>.</a:t>
            </a:r>
            <a:r>
              <a:rPr lang="ru-RU" sz="1600" dirty="0"/>
              <a:t> Пожалуй, самый интересный вопрос касается зрения крота, а точнее, есть ли у крота глаза вообще. В мультфильме </a:t>
            </a:r>
            <a:r>
              <a:rPr lang="ru-RU" sz="1600" dirty="0" smtClean="0"/>
              <a:t>про </a:t>
            </a:r>
            <a:r>
              <a:rPr lang="ru-RU" sz="1600" dirty="0"/>
              <a:t> </a:t>
            </a:r>
            <a:r>
              <a:rPr lang="ru-RU" sz="1600" dirty="0" err="1" smtClean="0"/>
              <a:t>Дюймовочку</a:t>
            </a:r>
            <a:r>
              <a:rPr lang="ru-RU" sz="1600" dirty="0" smtClean="0"/>
              <a:t> </a:t>
            </a:r>
            <a:r>
              <a:rPr lang="ru-RU" sz="1600" dirty="0"/>
              <a:t>мы привыкли видеть слепого крота в очках. Хотя многие думают, что крот совершенно слеп, это не так. </a:t>
            </a:r>
            <a:r>
              <a:rPr lang="ru-RU" sz="1600" i="1" dirty="0"/>
              <a:t>Глаза у крота есть, но они очень маленькие и под землей совершенно бесполезны, вот почему у крота плохое зрение.</a:t>
            </a:r>
            <a:r>
              <a:rPr lang="ru-RU" sz="1600" dirty="0"/>
              <a:t> Видимо приспособленность к среде обитания крота привело к исчезновению глаз, но развитию обоняния и осязания, что позволяет находить пропитание в кромешной темноте по запаху и на ощупь</a:t>
            </a:r>
            <a:r>
              <a:rPr lang="ru-RU" dirty="0"/>
              <a:t>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80728"/>
            <a:ext cx="5652119" cy="4176464"/>
          </a:xfrm>
        </p:spPr>
      </p:pic>
    </p:spTree>
    <p:extLst>
      <p:ext uri="{BB962C8B-B14F-4D97-AF65-F5344CB8AC3E}">
        <p14:creationId xmlns:p14="http://schemas.microsoft.com/office/powerpoint/2010/main" val="15441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</a:t>
            </a:r>
            <a:r>
              <a:rPr lang="ru-RU" sz="3600" dirty="0" smtClean="0"/>
              <a:t>Вывод :</a:t>
            </a:r>
            <a:endParaRPr lang="ru-RU" sz="3600" dirty="0"/>
          </a:p>
        </p:txBody>
      </p:sp>
      <p:sp useBgFill="1"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516216" y="3933056"/>
            <a:ext cx="2170584" cy="21931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787208" cy="46910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Проделав  работу над проектом, я ознакомилась с разнообразием животного мира родного края, а также обратила внимание на его красоту.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08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Ознакомиться с животным миром родного края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28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Обратить внимание на красоту животного мира родного края</a:t>
            </a:r>
          </a:p>
          <a:p>
            <a:r>
              <a:rPr lang="ru-RU" sz="2800" dirty="0" smtClean="0"/>
              <a:t>Прививать любовь к родине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6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родной край-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село </a:t>
            </a:r>
            <a:r>
              <a:rPr lang="ru-RU" dirty="0" smtClean="0"/>
              <a:t>Старое Зеленое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90" y="1640997"/>
            <a:ext cx="5938019" cy="444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Волк обыкновенный (или серый волк)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49" y="1268760"/>
            <a:ext cx="5125823" cy="40324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Волки – стайные животные.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волков очень развит язык жестов. Их положение хвоста или поза говорят о многом. Так, поднятый хвост говорит о том, что перед вами вожак стаи, а поджатый хвост – о том, что этот волк самый слабый в стае.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волков очень чуткое обоняние, они чувствуют запахи в 100 раз лучше, чем люди.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Волки – это хищники. Как правило, они охотятся на больных или слабых животных. Именно поэтому волков называют санитарами.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4943"/>
            <a:ext cx="3008313" cy="1196752"/>
          </a:xfrm>
        </p:spPr>
        <p:txBody>
          <a:bodyPr>
            <a:normAutofit/>
          </a:bodyPr>
          <a:lstStyle/>
          <a:p>
            <a:r>
              <a:rPr lang="ru-RU" sz="6600" dirty="0"/>
              <a:t> </a:t>
            </a:r>
            <a:r>
              <a:rPr lang="ru-RU" sz="6600" dirty="0" smtClean="0"/>
              <a:t>Белка</a:t>
            </a:r>
            <a:endParaRPr lang="ru-RU" sz="6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4" y="1485106"/>
            <a:ext cx="4896115" cy="36720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6632"/>
            <a:ext cx="3008313" cy="469106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 Black" pitchFamily="34" charset="0"/>
                <a:cs typeface="Times New Roman" pitchFamily="18" charset="0"/>
              </a:rPr>
              <a:t>Хвост несёт ответственную функцию, это так сказать руль. При прыжке или падении, с помощью хвоста белка может изменить направление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 У белки острые зубы, которые быстро стачиваются, так как они всё время что-нибудь грызут. Но это не беда, новые зубы вырастут быстро. У грызунов зубы растут всю 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жизнь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-171400"/>
            <a:ext cx="2952328" cy="122413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Лиса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52736"/>
            <a:ext cx="5580112" cy="42484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8641"/>
            <a:ext cx="3008313" cy="5328592"/>
          </a:xfrm>
        </p:spPr>
        <p:txBody>
          <a:bodyPr>
            <a:noAutofit/>
          </a:bodyPr>
          <a:lstStyle/>
          <a:p>
            <a:r>
              <a:rPr lang="ru-RU" sz="1800" dirty="0"/>
              <a:t>Лисы живут парами или семьями. Они обычно ведут оседлый образ жизни, занимают участок, на котором охотятся и устраивают себе жилище для ночлега и выведения потомства. В пустынях и тундрах, где в поисках пищи приходиться преодолевать большие расстояния, лисы мигрирует с одних мест в другие</a:t>
            </a:r>
            <a:r>
              <a:rPr lang="ru-RU" sz="1800" dirty="0" smtClean="0"/>
              <a:t>.</a:t>
            </a:r>
            <a:r>
              <a:rPr lang="ru-RU" sz="1800" dirty="0"/>
              <a:t> Лиса – очень осторожный и смышленый зверь, она легко уходит от погони, искусно запутывая следы и прибегая ко всяким уловкам</a:t>
            </a:r>
            <a:r>
              <a:rPr lang="ru-RU" sz="1800" dirty="0" smtClean="0"/>
              <a:t>.</a:t>
            </a:r>
            <a:r>
              <a:rPr lang="ru-RU" sz="1800" dirty="0"/>
              <a:t> Иногда лисы утаскивают из дворов домашних птиц – гусей или кур, но случается это не слишком часто</a:t>
            </a:r>
            <a:r>
              <a:rPr lang="ru-RU" sz="1800" dirty="0" smtClean="0"/>
              <a:t>.</a:t>
            </a: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2301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275040" cy="143510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Заяц</a:t>
            </a:r>
            <a:endParaRPr lang="ru-RU" sz="8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196753"/>
            <a:ext cx="3008313" cy="4392487"/>
          </a:xfrm>
        </p:spPr>
        <p:txBody>
          <a:bodyPr>
            <a:noAutofit/>
          </a:bodyPr>
          <a:lstStyle/>
          <a:p>
            <a:r>
              <a:rPr lang="ru-RU" sz="1600" dirty="0"/>
              <a:t>В природе у зайцев очень много врагов. На них охотятся волки, лисы, рыси, койоты, хищные птицы и человек. Чтобы спастись, зайцам нужно уметь очень быстро бегать. В минуты опасности заяц может развивать скорость от 50 до 70 км/ч. Убегая, заяц может запутывать следы и тем самым сбивать с толку своих преследователей. Перед тем, как лечь спать, заяц может делать круг, а потом резко отпрыгивать в </a:t>
            </a:r>
            <a:r>
              <a:rPr lang="ru-RU" sz="1600" dirty="0" smtClean="0"/>
              <a:t>сторону.</a:t>
            </a:r>
            <a:r>
              <a:rPr lang="ru-RU" sz="1600" dirty="0"/>
              <a:t> Зайцы – это животные, которые питаются только растительной пищей. Летом их меню почти полностью состоит из сочной травы, а зимой приходиться довольствоваться более грубыми кормами – древесной корой и ветками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92696"/>
            <a:ext cx="5580112" cy="5328592"/>
          </a:xfrm>
        </p:spPr>
      </p:pic>
    </p:spTree>
    <p:extLst>
      <p:ext uri="{BB962C8B-B14F-4D97-AF65-F5344CB8AC3E}">
        <p14:creationId xmlns:p14="http://schemas.microsoft.com/office/powerpoint/2010/main" val="41735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-171400"/>
            <a:ext cx="3008313" cy="116205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Косуля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08720"/>
            <a:ext cx="5652120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8531"/>
            <a:ext cx="3008313" cy="4140549"/>
          </a:xfrm>
        </p:spPr>
        <p:txBody>
          <a:bodyPr>
            <a:noAutofit/>
          </a:bodyPr>
          <a:lstStyle/>
          <a:p>
            <a:r>
              <a:rPr lang="ru-RU" sz="1800" dirty="0"/>
              <a:t>В теплое время года косули держатся небольшими группами, состоящими из двух-трех особей. Утром и вечером они пасутся, а когда наступает жара, отдыхают в тенистых местах. Иногда косули могут мигрировать, для этого они объединяются в большие стада, численностью до 500 особей. Достигнув места назначения, стада опять распадаются на небольшие группки. Зимой косули могут объединяться в группы по 20-30 особей</a:t>
            </a:r>
            <a:r>
              <a:rPr lang="ru-RU" sz="1800" dirty="0" smtClean="0"/>
              <a:t>.</a:t>
            </a:r>
            <a:r>
              <a:rPr lang="ru-RU" sz="1800" dirty="0"/>
              <a:t> Голос косуль напоминает собачий лай. Косули умеют хорошо плавать и могут легко переплыть </a:t>
            </a:r>
            <a:r>
              <a:rPr lang="ru-RU" sz="1800" dirty="0" smtClean="0"/>
              <a:t>реку.</a:t>
            </a:r>
            <a:r>
              <a:rPr lang="ru-RU" sz="1800" dirty="0"/>
              <a:t> Продолжительность жизни самцов может достигать 16 лет, а самок – 12 лет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997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887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на тему:</vt:lpstr>
      <vt:lpstr>Цель проекта</vt:lpstr>
      <vt:lpstr>Задачи проекта:</vt:lpstr>
      <vt:lpstr>Мой родной край- село Старое Зеленое</vt:lpstr>
      <vt:lpstr>Волк обыкновенный (или серый волк)  </vt:lpstr>
      <vt:lpstr> Белка</vt:lpstr>
      <vt:lpstr>Лиса</vt:lpstr>
      <vt:lpstr>Заяц</vt:lpstr>
      <vt:lpstr>Косуля</vt:lpstr>
      <vt:lpstr>Ёж</vt:lpstr>
      <vt:lpstr>Барсук</vt:lpstr>
      <vt:lpstr>Кабан</vt:lpstr>
      <vt:lpstr>Куница</vt:lpstr>
      <vt:lpstr>Крот</vt:lpstr>
      <vt:lpstr>                                                               Вывод :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remziya</dc:creator>
  <cp:lastModifiedBy>1</cp:lastModifiedBy>
  <cp:revision>21</cp:revision>
  <dcterms:created xsi:type="dcterms:W3CDTF">2017-11-18T17:05:23Z</dcterms:created>
  <dcterms:modified xsi:type="dcterms:W3CDTF">2018-03-17T08:19:04Z</dcterms:modified>
</cp:coreProperties>
</file>