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7" r:id="rId2"/>
    <p:sldId id="277" r:id="rId3"/>
    <p:sldId id="282" r:id="rId4"/>
    <p:sldId id="256" r:id="rId5"/>
    <p:sldId id="262" r:id="rId6"/>
    <p:sldId id="270" r:id="rId7"/>
    <p:sldId id="264" r:id="rId8"/>
    <p:sldId id="281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>
      <p:cViewPr>
        <p:scale>
          <a:sx n="70" d="100"/>
          <a:sy n="70" d="100"/>
        </p:scale>
        <p:origin x="-1170" y="-936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9269E-4546-4EAF-A4BA-AA58E7450774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3F9AD-A528-4F25-BAE6-E35B9F927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873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3F9AD-A528-4F25-BAE6-E35B9F92752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798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70E9C-5A32-44A9-9CF3-FE2C450A0CC5}" type="datetime1">
              <a:rPr lang="ru-RU" smtClean="0"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4F4A4-A55E-435F-982C-24CDF75D972D}" type="datetime1">
              <a:rPr lang="ru-RU" smtClean="0"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1628-C88F-4BF0-BA96-D4766989CBF4}" type="datetime1">
              <a:rPr lang="ru-RU" smtClean="0"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96FF-5A3D-4BE3-9DC8-ABEC22F6E1E1}" type="datetime1">
              <a:rPr lang="ru-RU" smtClean="0"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3A9B-CCE5-48AA-90EA-2DAC1EA04D53}" type="datetime1">
              <a:rPr lang="ru-RU" smtClean="0"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B7F4-43EE-414D-B1B2-4B8E5D742A44}" type="datetime1">
              <a:rPr lang="ru-RU" smtClean="0"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1CD5-0663-4E51-8AC0-61380BDB6DFB}" type="datetime1">
              <a:rPr lang="ru-RU" smtClean="0"/>
              <a:t>28.03.2018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AD23-D282-4E72-A01E-4BDBF1251672}" type="datetime1">
              <a:rPr lang="ru-RU" smtClean="0"/>
              <a:t>28.03.2018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276E-81FE-4912-A5B2-AAE35786142D}" type="datetime1">
              <a:rPr lang="ru-RU" smtClean="0"/>
              <a:t>28.03.2018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425E-1F3F-451E-8D41-5E55F2826CC4}" type="datetime1">
              <a:rPr lang="ru-RU" smtClean="0"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10536-6E5C-4299-82CC-8612478EAE0C}" type="datetime1">
              <a:rPr lang="ru-RU" smtClean="0"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ED4BC-6BA5-4143-931E-1795EC01F195}" type="datetime1">
              <a:rPr lang="ru-RU" smtClean="0"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F021-0968-4FA4-9980-01D32E6AF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jXAw5XLrcA" TargetMode="External"/><Relationship Id="rId2" Type="http://schemas.openxmlformats.org/officeDocument/2006/relationships/hyperlink" Target="http://www.it-pedagog.ru/h5p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hyperlink" Target="https://www.youtube.com/watch?v=7Qyt_tW2oYQ" TargetMode="External"/><Relationship Id="rId4" Type="http://schemas.openxmlformats.org/officeDocument/2006/relationships/hyperlink" Target="https://drive.google.com/file/d/0B8PGXgkizf2raVBXOTRMbGJNRG8/vie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18900" t="32801" r="20202" b="33599"/>
          <a:stretch/>
        </p:blipFill>
        <p:spPr>
          <a:xfrm>
            <a:off x="899591" y="5459861"/>
            <a:ext cx="2013070" cy="1110660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2993461"/>
            <a:ext cx="2651990" cy="2658086"/>
          </a:xfrm>
          <a:prstGeom prst="rect">
            <a:avLst/>
          </a:prstGeom>
          <a:noFill/>
          <a:ln w="34925">
            <a:noFill/>
          </a:ln>
          <a:effectLst/>
          <a:scene3d>
            <a:camera prst="perspectiveContrastingRightFacing"/>
            <a:lightRig rig="harsh" dir="t">
              <a:rot lat="0" lon="0" rev="3000000"/>
            </a:lightRig>
          </a:scene3d>
          <a:sp3d extrusionH="254000" contourW="19050">
            <a:bevelB w="82550" h="44450" prst="angle"/>
            <a:contourClr>
              <a:srgbClr val="FFFFFF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200406" y="1916832"/>
            <a:ext cx="8669682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интерактивного </a:t>
            </a:r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видео </a:t>
            </a:r>
            <a:r>
              <a:rPr lang="ru-RU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помощью проекта </a:t>
            </a:r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H5P.org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26723" y="4941168"/>
            <a:ext cx="4548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Авторы: Федотова Н.И., Игнатьева Э.П.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1" y="122833"/>
            <a:ext cx="77753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профессиональное образовательное учреждение Чувашской Республики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«Чебоксарский электромеханический колледж»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молодежной политики Чувашской Республики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82425" y="6170060"/>
            <a:ext cx="6463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0" y="836712"/>
            <a:ext cx="77753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6871" y="1916832"/>
            <a:ext cx="720080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Создание интерактивного контента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Загрузка видео и интерактивность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Действия с интерактивными объектами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Добавление вопросов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</a:p>
          <a:p>
            <a:pPr algn="ctr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11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98858" y="108343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187624" y="1772816"/>
            <a:ext cx="7037918" cy="3024336"/>
          </a:xfrm>
          <a:noFill/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создать интерактивную викторину, прикрепить к видеоролику задания-утверждения, задания-ветвления, задания на сортировку и добавление пропущенных слов, прикрепить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аннотации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комментарии 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изображение, добавить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на другие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веб-ресурсы, 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создать меню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удобного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просмотра.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46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46109" y="820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Создание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интерактивного контента</a:t>
            </a:r>
          </a:p>
        </p:txBody>
      </p:sp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20312" r="38004"/>
          <a:stretch/>
        </p:blipFill>
        <p:spPr>
          <a:xfrm>
            <a:off x="675342" y="1231584"/>
            <a:ext cx="4023980" cy="281065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6148" y="4365104"/>
            <a:ext cx="2664296" cy="2031325"/>
          </a:xfrm>
          <a:prstGeom prst="rect">
            <a:avLst/>
          </a:prstGeom>
          <a:gradFill>
            <a:gsLst>
              <a:gs pos="0">
                <a:schemeClr val="bg1">
                  <a:alpha val="65000"/>
                </a:schemeClr>
              </a:gs>
              <a:gs pos="43000">
                <a:schemeClr val="tx2">
                  <a:lumMod val="20000"/>
                  <a:lumOff val="80000"/>
                </a:schemeClr>
              </a:gs>
              <a:gs pos="48000">
                <a:schemeClr val="accent5">
                  <a:lumMod val="20000"/>
                  <a:lumOff val="80000"/>
                  <a:alpha val="6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Открывается учетная запись.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приступить к созданию интерактивного видео, нажимаем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1403648" y="2974050"/>
            <a:ext cx="792088" cy="139105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2002855" y="2259401"/>
            <a:ext cx="1440160" cy="3371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3928" y="5047406"/>
            <a:ext cx="1550788" cy="901017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1960" y="1149824"/>
            <a:ext cx="4447406" cy="2287595"/>
          </a:xfrm>
          <a:prstGeom prst="rect">
            <a:avLst/>
          </a:prstGeom>
        </p:spPr>
      </p:pic>
      <p:grpSp>
        <p:nvGrpSpPr>
          <p:cNvPr id="18" name="Группа 17"/>
          <p:cNvGrpSpPr/>
          <p:nvPr/>
        </p:nvGrpSpPr>
        <p:grpSpPr>
          <a:xfrm>
            <a:off x="4211960" y="3836002"/>
            <a:ext cx="4572000" cy="2612752"/>
            <a:chOff x="524475" y="840048"/>
            <a:chExt cx="7023255" cy="4105970"/>
          </a:xfrm>
        </p:grpSpPr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24475" y="840048"/>
              <a:ext cx="7023255" cy="410597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971600" y="4077072"/>
              <a:ext cx="16561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компьютера</a:t>
              </a:r>
              <a:endPara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26260" y="4067061"/>
              <a:ext cx="165618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 </a:t>
              </a:r>
              <a:r>
                <a:rPr lang="en-US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You Tube</a:t>
              </a:r>
              <a:endPara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6284" y="0"/>
            <a:ext cx="8229600" cy="1074383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Загрузка видео и интерактивность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267644" y="6237311"/>
            <a:ext cx="627779" cy="506399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54538" y="6237310"/>
            <a:ext cx="648072" cy="515099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6544804" y="6237311"/>
            <a:ext cx="610857" cy="51509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5</a:t>
            </a:fld>
            <a:endParaRPr lang="ru-RU"/>
          </a:p>
        </p:txBody>
      </p:sp>
      <p:grpSp>
        <p:nvGrpSpPr>
          <p:cNvPr id="53" name="Группа 52"/>
          <p:cNvGrpSpPr/>
          <p:nvPr/>
        </p:nvGrpSpPr>
        <p:grpSpPr>
          <a:xfrm>
            <a:off x="145938" y="1484784"/>
            <a:ext cx="8579296" cy="3168352"/>
            <a:chOff x="611560" y="1805014"/>
            <a:chExt cx="7620571" cy="2495966"/>
          </a:xfrm>
        </p:grpSpPr>
        <p:pic>
          <p:nvPicPr>
            <p:cNvPr id="54" name="Рисунок 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47664" y="2568270"/>
              <a:ext cx="6192688" cy="1503868"/>
            </a:xfrm>
            <a:prstGeom prst="rect">
              <a:avLst/>
            </a:prstGeom>
          </p:spPr>
        </p:pic>
        <p:sp>
          <p:nvSpPr>
            <p:cNvPr id="55" name="TextBox 54"/>
            <p:cNvSpPr txBox="1"/>
            <p:nvPr/>
          </p:nvSpPr>
          <p:spPr>
            <a:xfrm>
              <a:off x="611560" y="3225586"/>
              <a:ext cx="936104" cy="254319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Надпись</a:t>
              </a:r>
              <a:endPara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405279" y="3429000"/>
              <a:ext cx="936104" cy="276999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endPara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485089" y="3731607"/>
              <a:ext cx="936104" cy="254319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Таблица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330875" y="3736782"/>
              <a:ext cx="936104" cy="254319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Ссылка</a:t>
              </a:r>
              <a:endPara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719813" y="3378224"/>
              <a:ext cx="1140658" cy="254319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Изображение</a:t>
              </a:r>
              <a:endPara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0" name="Прямая со стрелкой 59"/>
            <p:cNvCxnSpPr/>
            <p:nvPr/>
          </p:nvCxnSpPr>
          <p:spPr>
            <a:xfrm flipV="1">
              <a:off x="1259632" y="3140968"/>
              <a:ext cx="288032" cy="16399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 стрелкой 60"/>
            <p:cNvCxnSpPr/>
            <p:nvPr/>
          </p:nvCxnSpPr>
          <p:spPr>
            <a:xfrm flipV="1">
              <a:off x="1690049" y="3203314"/>
              <a:ext cx="299673" cy="29927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 стрелкой 61"/>
            <p:cNvCxnSpPr/>
            <p:nvPr/>
          </p:nvCxnSpPr>
          <p:spPr>
            <a:xfrm flipV="1">
              <a:off x="2259242" y="3177658"/>
              <a:ext cx="166719" cy="52834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 стрелкой 62"/>
            <p:cNvCxnSpPr/>
            <p:nvPr/>
          </p:nvCxnSpPr>
          <p:spPr>
            <a:xfrm flipV="1">
              <a:off x="2679014" y="3203314"/>
              <a:ext cx="119913" cy="59793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 стрелкой 63"/>
            <p:cNvCxnSpPr/>
            <p:nvPr/>
          </p:nvCxnSpPr>
          <p:spPr>
            <a:xfrm flipV="1">
              <a:off x="3144151" y="3200169"/>
              <a:ext cx="35711" cy="24007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2676099" y="2109108"/>
              <a:ext cx="936104" cy="432341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Вопрос «Да-Нет»</a:t>
              </a:r>
            </a:p>
          </p:txBody>
        </p:sp>
        <p:pic>
          <p:nvPicPr>
            <p:cNvPr id="66" name="Рисунок 6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8193184">
              <a:off x="3229295" y="2477716"/>
              <a:ext cx="211627" cy="640451"/>
            </a:xfrm>
            <a:prstGeom prst="rect">
              <a:avLst/>
            </a:prstGeom>
          </p:spPr>
        </p:pic>
        <p:sp>
          <p:nvSpPr>
            <p:cNvPr id="67" name="TextBox 66"/>
            <p:cNvSpPr txBox="1"/>
            <p:nvPr/>
          </p:nvSpPr>
          <p:spPr>
            <a:xfrm>
              <a:off x="3335108" y="1805014"/>
              <a:ext cx="936104" cy="432341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Закрытый вопрос</a:t>
              </a:r>
            </a:p>
          </p:txBody>
        </p:sp>
        <p:cxnSp>
          <p:nvCxnSpPr>
            <p:cNvPr id="68" name="Прямая со стрелкой 67"/>
            <p:cNvCxnSpPr>
              <a:stCxn id="67" idx="2"/>
            </p:cNvCxnSpPr>
            <p:nvPr/>
          </p:nvCxnSpPr>
          <p:spPr>
            <a:xfrm>
              <a:off x="3803160" y="2237355"/>
              <a:ext cx="57311" cy="68349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3425728" y="3690615"/>
              <a:ext cx="1135775" cy="610365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Вопрос с несколькими ответами</a:t>
              </a:r>
            </a:p>
          </p:txBody>
        </p:sp>
        <p:cxnSp>
          <p:nvCxnSpPr>
            <p:cNvPr id="70" name="Прямая со стрелкой 69"/>
            <p:cNvCxnSpPr/>
            <p:nvPr/>
          </p:nvCxnSpPr>
          <p:spPr>
            <a:xfrm flipV="1">
              <a:off x="4060698" y="3177658"/>
              <a:ext cx="210514" cy="569194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 стрелкой 70"/>
            <p:cNvCxnSpPr/>
            <p:nvPr/>
          </p:nvCxnSpPr>
          <p:spPr>
            <a:xfrm flipH="1" flipV="1">
              <a:off x="6095457" y="3177658"/>
              <a:ext cx="23801" cy="20980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7096356" y="3271450"/>
              <a:ext cx="1135775" cy="432341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Горячая точка</a:t>
              </a:r>
            </a:p>
          </p:txBody>
        </p:sp>
        <p:cxnSp>
          <p:nvCxnSpPr>
            <p:cNvPr id="73" name="Прямая со стрелкой 72"/>
            <p:cNvCxnSpPr/>
            <p:nvPr/>
          </p:nvCxnSpPr>
          <p:spPr>
            <a:xfrm flipH="1" flipV="1">
              <a:off x="6948264" y="3200169"/>
              <a:ext cx="227085" cy="17805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 стрелкой 73"/>
            <p:cNvCxnSpPr/>
            <p:nvPr/>
          </p:nvCxnSpPr>
          <p:spPr>
            <a:xfrm flipV="1">
              <a:off x="5561810" y="3200169"/>
              <a:ext cx="132868" cy="15278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4878588" y="3276928"/>
              <a:ext cx="1135775" cy="432341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Выделение слов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856914" y="3368527"/>
              <a:ext cx="1135775" cy="432341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Перенесение слов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012060" y="1894711"/>
              <a:ext cx="1135775" cy="432341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Вопрос-ветвление</a:t>
              </a:r>
            </a:p>
          </p:txBody>
        </p:sp>
        <p:cxnSp>
          <p:nvCxnSpPr>
            <p:cNvPr id="78" name="Прямая со стрелкой 77"/>
            <p:cNvCxnSpPr/>
            <p:nvPr/>
          </p:nvCxnSpPr>
          <p:spPr>
            <a:xfrm>
              <a:off x="6422801" y="2339940"/>
              <a:ext cx="2000" cy="58091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4554542" y="1837393"/>
              <a:ext cx="1135775" cy="432341"/>
            </a:xfrm>
            <a:prstGeom prst="rect">
              <a:avLst/>
            </a:prstGeom>
            <a:gradFill>
              <a:gsLst>
                <a:gs pos="0">
                  <a:schemeClr val="bg1">
                    <a:alpha val="65000"/>
                  </a:schemeClr>
                </a:gs>
                <a:gs pos="43000">
                  <a:schemeClr val="tx2">
                    <a:lumMod val="20000"/>
                    <a:lumOff val="80000"/>
                  </a:schemeClr>
                </a:gs>
                <a:gs pos="48000">
                  <a:schemeClr val="accent5">
                    <a:lumMod val="20000"/>
                    <a:lumOff val="80000"/>
                    <a:alpha val="66000"/>
                  </a:schemeClr>
                </a:gs>
                <a:gs pos="100000">
                  <a:schemeClr val="bg1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Заполнение пропусков</a:t>
              </a:r>
            </a:p>
          </p:txBody>
        </p:sp>
        <p:cxnSp>
          <p:nvCxnSpPr>
            <p:cNvPr id="80" name="Прямая со стрелкой 79"/>
            <p:cNvCxnSpPr/>
            <p:nvPr/>
          </p:nvCxnSpPr>
          <p:spPr>
            <a:xfrm>
              <a:off x="4978168" y="2299058"/>
              <a:ext cx="2000" cy="58091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7663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096983">
            <a:off x="7650795" y="217089"/>
            <a:ext cx="1456998" cy="84709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00537">
            <a:off x="100951" y="217088"/>
            <a:ext cx="1456998" cy="847092"/>
          </a:xfrm>
          <a:prstGeom prst="rect">
            <a:avLst/>
          </a:prstGeom>
        </p:spPr>
      </p:pic>
      <p:grpSp>
        <p:nvGrpSpPr>
          <p:cNvPr id="29" name="Группа 28"/>
          <p:cNvGrpSpPr/>
          <p:nvPr/>
        </p:nvGrpSpPr>
        <p:grpSpPr>
          <a:xfrm>
            <a:off x="312644" y="1586121"/>
            <a:ext cx="4334357" cy="1907322"/>
            <a:chOff x="-2772816" y="2713275"/>
            <a:chExt cx="6438900" cy="2219325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772816" y="2713275"/>
              <a:ext cx="6438900" cy="2219325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-597482" y="3709621"/>
              <a:ext cx="2952329" cy="349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</a:rPr>
                <a:t>Остановить видео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-794507" y="4370392"/>
              <a:ext cx="2952329" cy="349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</a:rPr>
                <a:t>Текст надписи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92129" y="3019496"/>
              <a:ext cx="1106406" cy="349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</a:rPr>
                <a:t>Отменить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267744" y="3090446"/>
              <a:ext cx="1240018" cy="349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</a:rPr>
                <a:t>Сохранить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-1245897" y="2896386"/>
              <a:ext cx="2952329" cy="5831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</a:rPr>
                <a:t>Время появления и исчезновения надписи</a:t>
              </a:r>
              <a:endParaRPr lang="ru-RU" sz="12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flipH="1" flipV="1">
              <a:off x="-794506" y="3655348"/>
              <a:ext cx="325946" cy="14803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V="1">
              <a:off x="1835696" y="2948546"/>
              <a:ext cx="500058" cy="1419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 flipV="1">
              <a:off x="2742094" y="3065526"/>
              <a:ext cx="172078" cy="14449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>
              <a:stCxn id="6" idx="1"/>
            </p:cNvCxnSpPr>
            <p:nvPr/>
          </p:nvCxnSpPr>
          <p:spPr>
            <a:xfrm flipH="1">
              <a:off x="-1773853" y="3187954"/>
              <a:ext cx="527957" cy="14517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21" name="Заголовок 3"/>
          <p:cNvSpPr txBox="1">
            <a:spLocks/>
          </p:cNvSpPr>
          <p:nvPr/>
        </p:nvSpPr>
        <p:spPr>
          <a:xfrm>
            <a:off x="467544" y="250053"/>
            <a:ext cx="8280920" cy="10827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Действия с интерактивными объектами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5172234" y="1657506"/>
            <a:ext cx="3576230" cy="1903742"/>
            <a:chOff x="1725293" y="1112662"/>
            <a:chExt cx="6438900" cy="4139881"/>
          </a:xfrm>
        </p:grpSpPr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25293" y="1112662"/>
              <a:ext cx="6438900" cy="3857625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4572000" y="2564905"/>
              <a:ext cx="2210326" cy="11345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 показа текста</a:t>
              </a:r>
              <a:endPara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361674" y="3779748"/>
              <a:ext cx="2210326" cy="6807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Метка</a:t>
              </a:r>
              <a:endPara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361674" y="4571837"/>
              <a:ext cx="2210326" cy="6807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endPara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5102524" y="3858649"/>
            <a:ext cx="3787492" cy="2162639"/>
            <a:chOff x="1423521" y="781163"/>
            <a:chExt cx="6094482" cy="3912060"/>
          </a:xfrm>
        </p:grpSpPr>
        <p:pic>
          <p:nvPicPr>
            <p:cNvPr id="35" name="Рисунок 3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423521" y="781163"/>
              <a:ext cx="6094482" cy="3912060"/>
            </a:xfrm>
            <a:prstGeom prst="rect">
              <a:avLst/>
            </a:prstGeom>
          </p:spPr>
        </p:pic>
        <p:grpSp>
          <p:nvGrpSpPr>
            <p:cNvPr id="36" name="Группа 35"/>
            <p:cNvGrpSpPr/>
            <p:nvPr/>
          </p:nvGrpSpPr>
          <p:grpSpPr>
            <a:xfrm>
              <a:off x="1736194" y="2228192"/>
              <a:ext cx="4996046" cy="2327953"/>
              <a:chOff x="1736194" y="2228192"/>
              <a:chExt cx="4996046" cy="2327953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4139951" y="2228192"/>
                <a:ext cx="2592289" cy="501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Вид показа таблицы</a:t>
                </a:r>
                <a:endParaRPr lang="ru-RU" sz="1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1736194" y="3373980"/>
                <a:ext cx="2592289" cy="501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Метка</a:t>
                </a:r>
                <a:endParaRPr lang="ru-RU" sz="1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944289" y="3810525"/>
                <a:ext cx="2592289" cy="501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Таблица</a:t>
                </a:r>
                <a:endParaRPr lang="ru-RU" sz="1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3878821" y="4055074"/>
                <a:ext cx="2592289" cy="501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Заголовок</a:t>
                </a:r>
                <a:endParaRPr lang="ru-RU" sz="1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2" name="Прямая со стрелкой 41"/>
              <p:cNvCxnSpPr/>
              <p:nvPr/>
            </p:nvCxnSpPr>
            <p:spPr>
              <a:xfrm flipH="1">
                <a:off x="3465838" y="4247072"/>
                <a:ext cx="412982" cy="35716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Группа 42"/>
          <p:cNvGrpSpPr/>
          <p:nvPr/>
        </p:nvGrpSpPr>
        <p:grpSpPr>
          <a:xfrm>
            <a:off x="372380" y="3901643"/>
            <a:ext cx="4455215" cy="1801468"/>
            <a:chOff x="1333500" y="1818864"/>
            <a:chExt cx="6477000" cy="2540305"/>
          </a:xfrm>
        </p:grpSpPr>
        <p:pic>
          <p:nvPicPr>
            <p:cNvPr id="44" name="Рисунок 43"/>
            <p:cNvPicPr>
              <a:picLocks noChangeAspect="1"/>
            </p:cNvPicPr>
            <p:nvPr/>
          </p:nvPicPr>
          <p:blipFill rotWithShape="1">
            <a:blip r:embed="rId6"/>
            <a:srcRect b="14792"/>
            <a:stretch/>
          </p:blipFill>
          <p:spPr>
            <a:xfrm>
              <a:off x="1333500" y="1818864"/>
              <a:ext cx="6477000" cy="2540305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1619672" y="3203684"/>
              <a:ext cx="2160241" cy="804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Название ссылки</a:t>
              </a:r>
              <a:endPara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663788" y="3861048"/>
              <a:ext cx="2232248" cy="4826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Ссылка</a:t>
              </a:r>
              <a:endPara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723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5882699" y="3501311"/>
            <a:ext cx="2845930" cy="2862322"/>
          </a:xfrm>
          <a:prstGeom prst="rect">
            <a:avLst/>
          </a:prstGeom>
          <a:gradFill>
            <a:gsLst>
              <a:gs pos="0">
                <a:schemeClr val="bg1">
                  <a:alpha val="66000"/>
                </a:schemeClr>
              </a:gs>
              <a:gs pos="44000">
                <a:schemeClr val="tx2">
                  <a:lumMod val="20000"/>
                  <a:lumOff val="80000"/>
                  <a:alpha val="65000"/>
                </a:schemeClr>
              </a:gs>
              <a:gs pos="50000">
                <a:schemeClr val="accent5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6200000" scaled="1"/>
          </a:gradFill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заполняем графы с вопросом и вариантами ответов. К одному моменту видео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прикрепить сразу несколько вопросов. Первый вариант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другой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неверный.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0648"/>
            <a:ext cx="8378648" cy="83205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Добавление вопросов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3707904" y="1217845"/>
            <a:ext cx="5020725" cy="2067139"/>
            <a:chOff x="143223" y="1235955"/>
            <a:chExt cx="6400800" cy="2265054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2"/>
            <a:srcRect b="43782"/>
            <a:stretch/>
          </p:blipFill>
          <p:spPr>
            <a:xfrm>
              <a:off x="143223" y="1235955"/>
              <a:ext cx="6400800" cy="2265054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915816" y="1844825"/>
              <a:ext cx="2643680" cy="3372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 показа вопроса</a:t>
              </a:r>
              <a:endPara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2040" y="2942692"/>
              <a:ext cx="21602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Метка</a:t>
              </a:r>
              <a:endPara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57200" y="3501311"/>
            <a:ext cx="5347444" cy="3168049"/>
            <a:chOff x="6729568" y="2014101"/>
            <a:chExt cx="6343650" cy="3933825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29568" y="2014101"/>
              <a:ext cx="6343650" cy="3933825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7164288" y="3259723"/>
              <a:ext cx="21602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Вопрос</a:t>
              </a:r>
              <a:endPara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308304" y="4467418"/>
              <a:ext cx="2304256" cy="382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Правильный ответ</a:t>
              </a:r>
              <a:endPara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452320" y="5505838"/>
              <a:ext cx="21602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правильный</a:t>
              </a:r>
              <a:endPara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57201" y="1265681"/>
            <a:ext cx="3034680" cy="1631216"/>
          </a:xfrm>
          <a:prstGeom prst="rect">
            <a:avLst/>
          </a:prstGeom>
          <a:gradFill>
            <a:gsLst>
              <a:gs pos="0">
                <a:schemeClr val="bg1">
                  <a:alpha val="66000"/>
                </a:schemeClr>
              </a:gs>
              <a:gs pos="44000">
                <a:schemeClr val="tx2">
                  <a:lumMod val="20000"/>
                  <a:lumOff val="80000"/>
                  <a:alpha val="65000"/>
                </a:schemeClr>
              </a:gs>
              <a:gs pos="50000">
                <a:schemeClr val="accent5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6200000" scaled="1"/>
          </a:gradFill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Указываем по желанию метку - указатель, который будет появляться на экране рядом со значком интерактивности.</a:t>
            </a:r>
          </a:p>
        </p:txBody>
      </p:sp>
      <p:sp>
        <p:nvSpPr>
          <p:cNvPr id="16" name="Управляющая кнопка: домой 15">
            <a:hlinkClick r:id="rId4" action="ppaction://hlinksldjump" highlightClick="1"/>
          </p:cNvPr>
          <p:cNvSpPr/>
          <p:nvPr/>
        </p:nvSpPr>
        <p:spPr>
          <a:xfrm>
            <a:off x="7559539" y="6213717"/>
            <a:ext cx="648072" cy="484678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6937464" y="6213717"/>
            <a:ext cx="514856" cy="48467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316416" y="6213717"/>
            <a:ext cx="519432" cy="48467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68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18889" y="164653"/>
            <a:ext cx="8229600" cy="1143000"/>
          </a:xfrm>
        </p:spPr>
        <p:txBody>
          <a:bodyPr/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4294967295"/>
          </p:nvPr>
        </p:nvSpPr>
        <p:spPr>
          <a:xfrm>
            <a:off x="1115616" y="2132856"/>
            <a:ext cx="6755750" cy="1915473"/>
          </a:xfrm>
          <a:noFill/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Н5Р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создания разнообразного интерактивного контента: презентаций, видео, лент времени, интерактивных плакатов, упражнений, опросов и игр.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362903">
            <a:off x="7574915" y="142641"/>
            <a:ext cx="1456998" cy="84709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00537">
            <a:off x="100951" y="175209"/>
            <a:ext cx="1456998" cy="847092"/>
          </a:xfrm>
          <a:prstGeom prst="rect">
            <a:avLst/>
          </a:prstGeom>
        </p:spPr>
      </p:pic>
      <p:sp>
        <p:nvSpPr>
          <p:cNvPr id="2" name="Управляющая кнопка: домой 1">
            <a:hlinkClick r:id="rId3" action="ppaction://hlinksldjump" highlightClick="1"/>
          </p:cNvPr>
          <p:cNvSpPr/>
          <p:nvPr/>
        </p:nvSpPr>
        <p:spPr>
          <a:xfrm>
            <a:off x="5724128" y="6165304"/>
            <a:ext cx="720080" cy="504056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назад 2">
            <a:hlinkClick r:id="" action="ppaction://hlinkshowjump?jump=previousslide" highlightClick="1"/>
          </p:cNvPr>
          <p:cNvSpPr/>
          <p:nvPr/>
        </p:nvSpPr>
        <p:spPr>
          <a:xfrm>
            <a:off x="4932040" y="6165304"/>
            <a:ext cx="648072" cy="504056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6588224" y="6165304"/>
            <a:ext cx="648072" cy="504056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34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3568" y="1196753"/>
            <a:ext cx="7848872" cy="3672408"/>
          </a:xfrm>
          <a:gradFill>
            <a:gsLst>
              <a:gs pos="0">
                <a:schemeClr val="bg1">
                  <a:alpha val="66000"/>
                </a:schemeClr>
              </a:gs>
              <a:gs pos="44000">
                <a:schemeClr val="tx2">
                  <a:lumMod val="20000"/>
                  <a:lumOff val="80000"/>
                  <a:alpha val="65000"/>
                </a:schemeClr>
              </a:gs>
              <a:gs pos="50000">
                <a:schemeClr val="accent5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r>
              <a:rPr lang="en-US" sz="3000" dirty="0">
                <a:hlinkClick r:id="rId2"/>
              </a:rPr>
              <a:t>http://</a:t>
            </a:r>
            <a:r>
              <a:rPr lang="en-US" sz="3000" dirty="0" smtClean="0">
                <a:hlinkClick r:id="rId2"/>
              </a:rPr>
              <a:t>www.it-pedagog.ru/h5p</a:t>
            </a:r>
            <a:endParaRPr lang="ru-RU" sz="3000" dirty="0" smtClean="0"/>
          </a:p>
          <a:p>
            <a:r>
              <a:rPr lang="en-US" sz="3000" dirty="0">
                <a:hlinkClick r:id="rId3"/>
              </a:rPr>
              <a:t>https://</a:t>
            </a:r>
            <a:r>
              <a:rPr lang="en-US" sz="3000" dirty="0" smtClean="0">
                <a:hlinkClick r:id="rId3"/>
              </a:rPr>
              <a:t>www.youtube.com/watch?v=3jXAw5XLrcA</a:t>
            </a:r>
            <a:endParaRPr lang="ru-RU" sz="3000" dirty="0" smtClean="0"/>
          </a:p>
          <a:p>
            <a:r>
              <a:rPr lang="en-US" sz="3000" dirty="0">
                <a:hlinkClick r:id="rId4"/>
              </a:rPr>
              <a:t>https://</a:t>
            </a:r>
            <a:r>
              <a:rPr lang="en-US" sz="3000" dirty="0" smtClean="0">
                <a:hlinkClick r:id="rId4"/>
              </a:rPr>
              <a:t>drive.google.com/file/d/0B8PGXgkizf2raVBXOTRMbGJNRG8/view</a:t>
            </a:r>
            <a:endParaRPr lang="ru-RU" sz="3000" dirty="0" smtClean="0"/>
          </a:p>
          <a:p>
            <a:r>
              <a:rPr lang="en-US" sz="3000" dirty="0">
                <a:hlinkClick r:id="rId5"/>
              </a:rPr>
              <a:t>https://</a:t>
            </a:r>
            <a:r>
              <a:rPr lang="en-US" sz="3000" dirty="0" smtClean="0">
                <a:hlinkClick r:id="rId5"/>
              </a:rPr>
              <a:t>www.youtube.com/watch?v=7Qyt_tW2oYQ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53752"/>
            <a:ext cx="8229600" cy="1143000"/>
          </a:xfrm>
        </p:spPr>
        <p:txBody>
          <a:bodyPr/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Управляющая кнопка: домой 1">
            <a:hlinkClick r:id="rId6" action="ppaction://hlinksldjump" highlightClick="1"/>
          </p:cNvPr>
          <p:cNvSpPr/>
          <p:nvPr/>
        </p:nvSpPr>
        <p:spPr>
          <a:xfrm>
            <a:off x="6084168" y="6165304"/>
            <a:ext cx="648072" cy="504056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назад 2">
            <a:hlinkClick r:id="" action="ppaction://hlinkshowjump?jump=previousslide" highlightClick="1"/>
          </p:cNvPr>
          <p:cNvSpPr/>
          <p:nvPr/>
        </p:nvSpPr>
        <p:spPr>
          <a:xfrm>
            <a:off x="5364088" y="6165304"/>
            <a:ext cx="576064" cy="504056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F021-0968-4FA4-9980-01D32E6AF8E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286</Words>
  <Application>Microsoft Office PowerPoint</Application>
  <PresentationFormat>Экран (4:3)</PresentationFormat>
  <Paragraphs>79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Введение</vt:lpstr>
      <vt:lpstr>1 Создание интерактивного контента</vt:lpstr>
      <vt:lpstr>2 Загрузка видео и интерактивность</vt:lpstr>
      <vt:lpstr>Презентация PowerPoint</vt:lpstr>
      <vt:lpstr>4 Добавление вопросов</vt:lpstr>
      <vt:lpstr>Заключение</vt:lpstr>
      <vt:lpstr>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Федотова Наталья Ивановна</cp:lastModifiedBy>
  <cp:revision>460</cp:revision>
  <dcterms:created xsi:type="dcterms:W3CDTF">2015-02-01T16:57:19Z</dcterms:created>
  <dcterms:modified xsi:type="dcterms:W3CDTF">2018-03-28T06:05:35Z</dcterms:modified>
</cp:coreProperties>
</file>