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60" r:id="rId5"/>
    <p:sldId id="261" r:id="rId6"/>
    <p:sldId id="262" r:id="rId7"/>
    <p:sldId id="263" r:id="rId8"/>
    <p:sldId id="264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-47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318" y="0"/>
            <a:ext cx="9174872" cy="6880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3688" y="121752"/>
            <a:ext cx="5343501" cy="654760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PROFESSIONS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IMPORTANT,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PROFESSIONS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NECESSARY</a:t>
            </a:r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Штанская</a:t>
            </a:r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Полина Сергеевна</a:t>
            </a:r>
            <a:b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МОУ ДО «Центр дополнительного образования детей «Росток»</a:t>
            </a:r>
            <a:b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 Электросталь</a:t>
            </a:r>
            <a:b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2018 год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99202"/>
            <a:ext cx="1728192" cy="26642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7920" y="116632"/>
            <a:ext cx="1970584" cy="26642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18" y="2780929"/>
            <a:ext cx="1695170" cy="21475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20" y="4928430"/>
            <a:ext cx="1759886" cy="17781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7920" y="4766180"/>
            <a:ext cx="1970584" cy="19705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245" y="2852936"/>
            <a:ext cx="2223331" cy="18312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693858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-12700"/>
            <a:ext cx="9175750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68" y="1484784"/>
            <a:ext cx="3649536" cy="49342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771800" y="188640"/>
            <a:ext cx="3528392" cy="86409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BUILDER</a:t>
            </a:r>
            <a:endParaRPr lang="ru-RU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491880" y="1340768"/>
            <a:ext cx="583264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will build a lot of things: </a:t>
            </a:r>
            <a:endParaRPr lang="ru-RU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skyscraper and a stadium. </a:t>
            </a:r>
            <a:endParaRPr lang="ru-RU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kindergarten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hospital.</a:t>
            </a:r>
            <a:endParaRPr lang="ru-RU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Even the house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here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 family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lives </a:t>
            </a:r>
            <a:endParaRPr lang="ru-RU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made by a builder!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0486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-12700"/>
            <a:ext cx="9175750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394" y="1700808"/>
            <a:ext cx="4299843" cy="46805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2339752" y="188640"/>
            <a:ext cx="4536504" cy="86409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FIREFIGHTER</a:t>
            </a:r>
            <a:endParaRPr lang="ru-RU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067945" y="2061423"/>
            <a:ext cx="489654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firefighter is a profession that needs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reward, </a:t>
            </a:r>
            <a:endParaRPr lang="ru-RU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 true heroes, </a:t>
            </a:r>
            <a:endParaRPr lang="ru-RU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People respect you!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0486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-12700"/>
            <a:ext cx="9175750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556792"/>
            <a:ext cx="4464496" cy="49685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2771800" y="188640"/>
            <a:ext cx="3528392" cy="86409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PILOT</a:t>
            </a:r>
            <a:endParaRPr lang="ru-RU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211960" y="2510894"/>
            <a:ext cx="490818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pilot knows his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business well, </a:t>
            </a:r>
            <a:endParaRPr lang="ru-RU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flies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plane or an airplane.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0486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400"/>
            <a:ext cx="9175750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8710"/>
            <a:ext cx="3816424" cy="38560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632308"/>
            <a:ext cx="4104456" cy="41044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 rot="19409090">
            <a:off x="-374802" y="2999922"/>
            <a:ext cx="9734189" cy="86409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YOUR ATTENTION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0486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318" y="0"/>
            <a:ext cx="9174872" cy="6880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51" y="1052736"/>
            <a:ext cx="4230717" cy="57606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283968" y="1484784"/>
            <a:ext cx="471601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doctor in a white cap,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suitcase in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 hand will check your neck, </a:t>
            </a:r>
            <a:endParaRPr lang="ru-RU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measure the pulse,</a:t>
            </a:r>
            <a:endParaRPr lang="ru-RU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put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hot water bottle and a compress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endParaRPr lang="ru-RU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give some vitamins to reduce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stress!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71800" y="188640"/>
            <a:ext cx="3528392" cy="86409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DOCTOR</a:t>
            </a:r>
            <a:endParaRPr lang="ru-RU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06769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-12700"/>
            <a:ext cx="9175750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441" y="1073099"/>
            <a:ext cx="4415168" cy="5589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195736" y="205920"/>
            <a:ext cx="4896544" cy="86409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HAIRDRESSER</a:t>
            </a:r>
            <a:endParaRPr lang="ru-RU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76223" y="2447017"/>
            <a:ext cx="476027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Give me scissors and a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comb,</a:t>
            </a:r>
          </a:p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I’ll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your hair.</a:t>
            </a:r>
          </a:p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hairdresser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certainly</a:t>
            </a:r>
          </a:p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ill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look you stylish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96650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-12700"/>
            <a:ext cx="9175750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195736" y="205920"/>
            <a:ext cx="4896544" cy="86409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TEACHER</a:t>
            </a:r>
            <a:endParaRPr lang="ru-RU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1299455"/>
            <a:ext cx="4248471" cy="5112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23928" y="1436578"/>
            <a:ext cx="504056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bell sounds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cheerful</a:t>
            </a:r>
          </a:p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 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yellow-red September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noisy kids</a:t>
            </a:r>
          </a:p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open the doors of the school.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Our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teacher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leads us to the country of knowledge.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72508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-12700"/>
            <a:ext cx="9175750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235" y="1583080"/>
            <a:ext cx="4099179" cy="49293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771800" y="260648"/>
            <a:ext cx="3528392" cy="86409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SELLER</a:t>
            </a:r>
            <a:endParaRPr lang="ru-RU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77596" y="2708920"/>
            <a:ext cx="50589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go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the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store </a:t>
            </a:r>
            <a:endParaRPr lang="ru-RU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choose the right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purchase, </a:t>
            </a:r>
            <a:endParaRPr lang="ru-RU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seller will help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 to make the right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choice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07889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-12700"/>
            <a:ext cx="9175750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394" y="1556792"/>
            <a:ext cx="3646947" cy="48965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2195736" y="188640"/>
            <a:ext cx="4896544" cy="86409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COSMONAUT</a:t>
            </a:r>
            <a:endParaRPr lang="ru-RU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491880" y="1447031"/>
            <a:ext cx="547260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cosmonaut, of course,</a:t>
            </a:r>
          </a:p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strong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intelligent and skillful. 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Space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not a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joke. </a:t>
            </a:r>
          </a:p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work is difficult and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has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fun.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0486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-12700"/>
            <a:ext cx="9175750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6792"/>
            <a:ext cx="3888432" cy="48508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2339752" y="260648"/>
            <a:ext cx="4392488" cy="86409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POLICEMAN</a:t>
            </a:r>
            <a:endParaRPr lang="ru-RU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635897" y="2132856"/>
            <a:ext cx="532859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you're in trouble, 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Dial number 02. </a:t>
            </a:r>
          </a:p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police will come to you, </a:t>
            </a:r>
            <a:endParaRPr lang="ru-RU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And, of course, will help you.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0486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-12700"/>
            <a:ext cx="9175750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628800"/>
            <a:ext cx="3586111" cy="48965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2771800" y="188640"/>
            <a:ext cx="3528392" cy="86409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COOK</a:t>
            </a:r>
            <a:endParaRPr lang="ru-RU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491880" y="2366878"/>
            <a:ext cx="565212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Take some things: </a:t>
            </a:r>
          </a:p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poultry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meat, dried fruits,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rice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potatoes... 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cook can make some tasty food.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0486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-12700"/>
            <a:ext cx="9175750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19" y="1412776"/>
            <a:ext cx="3960439" cy="49685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467544" y="44624"/>
            <a:ext cx="3528392" cy="86409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WRITER</a:t>
            </a:r>
            <a:endParaRPr lang="ru-RU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779912" y="400590"/>
            <a:ext cx="496855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writer is a gentle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nature, </a:t>
            </a:r>
            <a:endPara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very sensitive! </a:t>
            </a:r>
            <a:endPara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Muse come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every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day </a:t>
            </a:r>
            <a:endPara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reakfast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dinner time, </a:t>
            </a:r>
            <a:endPara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everyone will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understand, </a:t>
            </a:r>
            <a:endPara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much we need him! </a:t>
            </a: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will deserve a lot of medals </a:t>
            </a:r>
          </a:p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his works.</a:t>
            </a:r>
            <a:endPara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0486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</TotalTime>
  <Words>322</Words>
  <Application>Microsoft Office PowerPoint</Application>
  <PresentationFormat>Экран (4:3)</PresentationFormat>
  <Paragraphs>58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          ALL PROFESSIONS  ARE IMPORTANT,  ALL PROFESSIONS  ARE NECESSARY!       Штанская Полина Сергеевна МОУ ДО «Центр дополнительного образования детей «Росток» г. Электросталь 2018 год          </vt:lpstr>
      <vt:lpstr>A DOCTOR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ПРО!</dc:title>
  <dc:creator>Елена Штанская</dc:creator>
  <cp:lastModifiedBy>User</cp:lastModifiedBy>
  <cp:revision>27</cp:revision>
  <dcterms:created xsi:type="dcterms:W3CDTF">2018-03-04T12:14:01Z</dcterms:created>
  <dcterms:modified xsi:type="dcterms:W3CDTF">2018-03-15T19:08:41Z</dcterms:modified>
</cp:coreProperties>
</file>