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1" r:id="rId5"/>
    <p:sldId id="264" r:id="rId6"/>
    <p:sldId id="265" r:id="rId7"/>
    <p:sldId id="257" r:id="rId8"/>
    <p:sldId id="258" r:id="rId9"/>
    <p:sldId id="259" r:id="rId10"/>
    <p:sldId id="263" r:id="rId11"/>
    <p:sldId id="266" r:id="rId12"/>
    <p:sldId id="268" r:id="rId13"/>
    <p:sldId id="267" r:id="rId14"/>
    <p:sldId id="269" r:id="rId15"/>
    <p:sldId id="270" r:id="rId16"/>
    <p:sldId id="272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B93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CB91B-993B-4137-B1FF-7AED54571445}" type="datetimeFigureOut">
              <a:rPr lang="ru-RU" smtClean="0"/>
              <a:pPr/>
              <a:t>27.3.18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024D-CEAE-45F6-A340-CAA32201B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91680" y="908720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Консультация для педагогов ДОУ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628800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</a:rPr>
              <a:t>«</a:t>
            </a: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</a:rPr>
              <a:t>Экспериментальная </a:t>
            </a: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</a:rPr>
              <a:t>деятельность  в детском саду»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ntikvar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208" y="4293096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Тетерина  Екатерина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Викторовна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5896" y="630932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2017-2018 </a:t>
            </a:r>
            <a:r>
              <a:rPr lang="ru-RU" dirty="0" err="1" smtClean="0"/>
              <a:t>у.год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3528" y="5058180"/>
            <a:ext cx="79563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43608" y="260648"/>
            <a:ext cx="7344816" cy="1440160"/>
          </a:xfrm>
          <a:prstGeom prst="roundRect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В.В.Кларин </a:t>
            </a:r>
            <a:r>
              <a:rPr lang="en-GB" sz="3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 уровнях исследовательского обучения:</a:t>
            </a:r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2420888"/>
            <a:ext cx="2304256" cy="3240360"/>
          </a:xfrm>
          <a:prstGeom prst="roundRect">
            <a:avLst/>
          </a:prstGeom>
          <a:solidFill>
            <a:srgbClr val="07B936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первом уровне педагог ставит проблему и намечает метод ее решения. Само решение, его поиск предстоит детям осуществлять самостоятельно;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91880" y="3140968"/>
            <a:ext cx="2304256" cy="3168352"/>
          </a:xfrm>
          <a:prstGeom prst="roundRect">
            <a:avLst/>
          </a:prstGeom>
          <a:solidFill>
            <a:srgbClr val="07B936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втором уровне педагог только ставит перед детьми проблему, но метод ее решения ребенок ищет самостоятельно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(здесь возможен групповой, коллективный поиск);</a:t>
            </a:r>
            <a:endParaRPr lang="ru-RU" sz="12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72200" y="2348880"/>
            <a:ext cx="2304256" cy="3240360"/>
          </a:xfrm>
          <a:prstGeom prst="roundRect">
            <a:avLst/>
          </a:prstGeom>
          <a:solidFill>
            <a:srgbClr val="07B936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высшем, третьем, уровне постановка проблемы, равно как отыскивание метода и разработка самого решения, осуществляется детьми самостоятельно.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267744" y="1772816"/>
            <a:ext cx="792088" cy="50405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427984" y="1772816"/>
            <a:ext cx="72008" cy="122413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804248" y="1844824"/>
            <a:ext cx="504056" cy="43204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</a:rPr>
              <a:t>Правила при выборе темы 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</a:rPr>
              <a:t>поисково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</a:rPr>
              <a:t> - 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</a:rPr>
              <a:t>эксперементальной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</a:rPr>
              <a:t> деятельности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ntikvar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640960" cy="4525963"/>
          </a:xfrm>
        </p:spPr>
        <p:txBody>
          <a:bodyPr>
            <a:normAutofit fontScale="62500" lnSpcReduction="20000"/>
          </a:bodyPr>
          <a:lstStyle/>
          <a:p>
            <a:pPr lvl="0">
              <a:buBlip>
                <a:blip r:embed="rId3"/>
              </a:buBlip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должна быть интересна ребенку, должна увлекать его.</a:t>
            </a:r>
          </a:p>
          <a:p>
            <a:pPr lvl="0">
              <a:buBlip>
                <a:blip r:embed="rId3"/>
              </a:buBlip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должна быть выполнима, решение ее должно принести реальную пользу участникам исследования (ребенок должен раскрыть лучшие стороны своего интеллекта, получить новые знания, умения, навыки).</a:t>
            </a:r>
          </a:p>
          <a:p>
            <a:pPr lvl="0">
              <a:buBlip>
                <a:blip r:embed="rId3"/>
              </a:buBlip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 должен разрабатывать любое занятие, точно сформулировать вопросы, задачи, последовательность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действий так, чтобы каждый ребенок мог действовать осмысленно.</a:t>
            </a:r>
          </a:p>
          <a:p>
            <a:pPr lvl="0">
              <a:buBlip>
                <a:blip r:embed="rId3"/>
              </a:buBlip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должна быть оригинальной, в ней необходим элемент неожиданности, необычности.</a:t>
            </a:r>
          </a:p>
          <a:p>
            <a:pPr lvl="0">
              <a:buBlip>
                <a:blip r:embed="rId3"/>
              </a:buBlip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должна быть такой, чтобы работа могла быть выполнена относительно быстро. Дети младшей, средней, а иногда старшей группы не способны концентрировать собственное внимание на одном объекте долговременно, поэтому следует стремиться к тому, чтобы первые исследовательские опыты не требовали длительного времени.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9512" y="908720"/>
            <a:ext cx="8820472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развитие умений ребенка взаимодействовать с исследуемыми объектами в "лабораторных" условиях как средствами познания окружающего мира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1) развитие мыслительных процессов; 2) развитие мыслительных операций; 3) освоение методов познания; 4) развитие причинно-следственных связей и отношений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Содержание: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информация об объектах и явлениях, предметах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Мотив: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познавательные потребности, познавательный интерес, в основе которых лежит ориентировочный рефлекс "Что это?", "Что такое?" В старшем дошкольном возрасте познавательный интерес имеет направленность: "Узнать - научиться - познать" 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Средства: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язык, речь, поисковые действия 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Формы: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элементарно-поисковая деятельность, опыты, эксперименты 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постепенное усложнение, организация условий для самостоятельной и учебной деятельности, использование проблемных, ситуаций 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Результат: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опыт самостоятельной деятельности, исследовательской работы, новые знания и умения, составляющие целый спектр психических новообразований.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88640"/>
            <a:ext cx="828092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  <a:ea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  <a:ea typeface="Times New Roman" pitchFamily="18" charset="0"/>
                <a:cs typeface="Times New Roman" pitchFamily="18" charset="0"/>
              </a:rPr>
              <a:t>эксперементирования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ntikvar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ntikvar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9512" y="188640"/>
            <a:ext cx="8496944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ntikvar" pitchFamily="34" charset="0"/>
                <a:ea typeface="Times New Roman" pitchFamily="18" charset="0"/>
                <a:cs typeface="Times New Roman" pitchFamily="18" charset="0"/>
              </a:rPr>
              <a:t>Последовательность детского экспериментирования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1.Проблемная ситуация.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2.Целеполагание.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3.Выдвижение гипотез.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4.Проверка предположения.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5.Если предположение подтвердилось: формулирование выводов (как получилось)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6.Если предположение не подтвердилось: возникновение новой гипотезы, реализация ее в действии, подтверждение новой гипотезы, формулировка вывода (как получилось)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187624" y="4326486"/>
            <a:ext cx="7956376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ntikvar" pitchFamily="34" charset="0"/>
                <a:ea typeface="Times New Roman" pitchFamily="18" charset="0"/>
                <a:cs typeface="Times New Roman" pitchFamily="18" charset="0"/>
              </a:rPr>
              <a:t>    В процессе экспериментирования  ребенку необходимо ответить на следующие вопросы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ntikvar" pitchFamily="34" charset="0"/>
                <a:ea typeface="Times New Roman" pitchFamily="18" charset="0"/>
                <a:cs typeface="Times New Roman" pitchFamily="18" charset="0"/>
              </a:rPr>
              <a:t>: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1.Как я это делаю?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2.Почему я это делаю именно так, а не иначе?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3.Зачем я это делаю, что хочу узнать, что получилось в результате?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http://im0-tub-ru.yandex.net/i?id=f5a66ccd3e17e7606eac2ead3eb094a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6084168" y="0"/>
            <a:ext cx="1944216" cy="24302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9512" y="188640"/>
            <a:ext cx="8712968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ntikvar" pitchFamily="34" charset="0"/>
                <a:ea typeface="Times New Roman" pitchFamily="18" charset="0"/>
                <a:cs typeface="Times New Roman" pitchFamily="18" charset="0"/>
              </a:rPr>
              <a:t>Отправными моментами могут быть: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Реальные события, происходящие данный период: яркие природные явления (например: листопад) и общественные события (например: предстоящий Новый год, о котором все говорят и к которому готовятся).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Специально «смоделированные» воспитателем: внесение в группу предметов с необычным эффектом или назначением, ранее неизвестных детям, вызывающих неподдельный интерес и исследовательскую активность («Что это такое? Что с этим делать? Как это действует?»). Такими предметами могут быть магнит, коллекция минералов, иллюстрации-вырезки на определенную тему и т. п.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Воображаемые события, происходящие в художественном произведении, которое воспитатель читает или напоминает детям (например, полет на воздушном шаре персонажей книги Н. Носова «Приключения Незнайки и его друзей » или путешествие «Чука и Гека» из одноименной повести А. Гайдара и т. п.).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Стимулом к исследованию могут быть события, происходящие в жизни группы, «заражающие» большую часть детей и приводящие к довольно устойчивым интересам (например, кто-то принес свою коллекцию, и все, вслед за ним, увлеклись динозаврами, марками, сбором красивых камней и т. п.).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0"/>
            <a:ext cx="864096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ntikvar" pitchFamily="34" charset="0"/>
              </a:rPr>
              <a:t>Способы поддержки интереса детей к познавательной деятельности.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Поощрять любопытство, которое порождает потребность в новых впечатлениях, любознательность: она порождает потребность в исследовании.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Предоставлять возможность ребенку действовать с разными предметами и материалами, поощрять экспериментирование с ними, формируя у детей мотив, связанный с внутренними желаниями узнавать новое, потому что это интересно и понятно, помогать ему в этом своим участием.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у вас возникает необходимость что-то запретить, то обязательно объясните, почему вы это запрещаете и помогите определить, что можно или как можно.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раннего детства побуждайте малыша доводить начатое дело до конца, эмоционально оценивайте его волевые усилия и активность. Ваша положительная оценка для него важнее всего.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Проявляя заинтересованность к деятельности ребенка, беседуйте с ним о его намерениях, целях (это научит его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целеполаганию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о том, как добиться желаемого результата (это поможет осознать процесс деятельности). Расспросите о результатах деятельности, о том, как ребенок достиг (он приобретает умение формулировать выводы, рассуждая и аргументируя).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260648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Заключительным этапом эксперимента является подведение итогов и формулирование выводов.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Выводы можно делать в словесной форме, а можно использовать графическое фиксирование результатов, т.е оформлять в рисунках, схемах.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Решение задач можно осуществлять в 2 вариантах: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дети проводят эксперимент, не зная его результата, и таким образом приобретают новые знания;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дети вначале предсказывают вариант, а затем проверю, правильно ли они мыслили.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Продолжительность эксперимента определяется многими факторами: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Особенностями изучаемого явления,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Наличием свободного времени,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Состоянием детей, их отношением к данному виду деятельности.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Если дети устали, занятие прекращаем заранее задуманного срока, если же, наоборот, интерес к работе велик, ее можно продолжить сверх запланированного времени.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1600" y="1794302"/>
            <a:ext cx="716428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Процесс познания, освоение новых знаний очень важны, поэтому детском саду и в семье не должно быть четкой границы между обыденной жизнью и экспериментированием, ведь экспериментирование не самоцель, а только способ ознакомления детей с миром, в котором им предстоит жить!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AutoShape 3" descr="http://im0-tub-ru.yandex.net/i?id=a13242b529a5e47c4747b8af5a8f488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http://im0-tub-ru.yandex.net/i?id=997be41ac9384b2ec27dd101e723831c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2627784" y="3861048"/>
            <a:ext cx="4752528" cy="23657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691680" y="548680"/>
            <a:ext cx="72008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«Самое лучшее открытие – то, которое ребенок делает сам».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Ральф Уильям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Эмерсон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9" name="Picture 3" descr="http://galerey-room.ru/images/004048_141764284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36912"/>
            <a:ext cx="5508104" cy="39314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3528" y="332656"/>
            <a:ext cx="849694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ntikvar" pitchFamily="34" charset="0"/>
              </a:rPr>
              <a:t>Актуальность</a:t>
            </a:r>
          </a:p>
          <a:p>
            <a:r>
              <a:rPr lang="ru-RU" sz="2000" dirty="0" smtClean="0"/>
              <a:t>     Детское </a:t>
            </a:r>
            <a:r>
              <a:rPr lang="ru-RU" sz="2000" dirty="0"/>
              <a:t>экспериментирование – один из методов познавательного развития детей дошкольного возраста.</a:t>
            </a:r>
          </a:p>
          <a:p>
            <a:r>
              <a:rPr lang="ru-RU" sz="2000" dirty="0" smtClean="0"/>
              <a:t>    Федеральный </a:t>
            </a:r>
            <a:r>
              <a:rPr lang="ru-RU" sz="2000" dirty="0"/>
              <a:t>государственный образовательный стандарт направлен на решение многих задач. Одной из них является </a:t>
            </a:r>
            <a:r>
              <a:rPr lang="ru-RU" sz="2000" b="1" i="1" dirty="0"/>
              <a:t>«создание благоприятных условий познавательного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миром…»</a:t>
            </a:r>
            <a:r>
              <a:rPr lang="ru-RU" sz="2000" dirty="0"/>
              <a:t> </a:t>
            </a:r>
            <a:r>
              <a:rPr lang="ru-RU" sz="2000" i="1" dirty="0"/>
              <a:t>(ФГОС 1.6)</a:t>
            </a:r>
            <a:endParaRPr lang="ru-RU" sz="2000" dirty="0"/>
          </a:p>
          <a:p>
            <a:r>
              <a:rPr lang="ru-RU" sz="2000" dirty="0" smtClean="0"/>
              <a:t>    В </a:t>
            </a:r>
            <a:r>
              <a:rPr lang="ru-RU" sz="2000" dirty="0"/>
              <a:t>настоящее время в системе дошкольного образования формируются и успешно применяются новейшие разработки, технологии, методики, которые позволяют поднять уровень дошкольного образования на более высокую и качественную ступень. Одним из таких эффектных методов познания закономерностей и явлений окружающего мира является экспериментальная деятельность.</a:t>
            </a:r>
          </a:p>
        </p:txBody>
      </p:sp>
      <p:pic>
        <p:nvPicPr>
          <p:cNvPr id="16386" name="Picture 2" descr="https://materinstvo.ru/content/article_images/articles_12501/dejurnye-2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963636"/>
            <a:ext cx="2736304" cy="18943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88640"/>
            <a:ext cx="56886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7B936"/>
                </a:solidFill>
                <a:latin typeface="Times New Roman" pitchFamily="18" charset="0"/>
                <a:cs typeface="Times New Roman" pitchFamily="18" charset="0"/>
              </a:rPr>
              <a:t>«Люди, научившиеся… наблюдениям и опытам, приобретают способность сами ставить вопросы и получать на них фактические ответы, оказываясь на более высоком умственном и нравственном уровне в сравнении с теми, кто такой школы не прошел».</a:t>
            </a: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79512" y="1999873"/>
            <a:ext cx="878497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Создавая благоприятную среду для детских исследований, наблюдая за саморазвитием умственной силы дошкольников, необходимо придерживаться следующих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принципов развивающего обучения: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ориентация на познавательные интересы ребенка (творчество нельзя навязать извне, оно рождается на основе внутренней потребности) 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свобода выбора и ответственности за собственное обучение (при реализации, образование станет индивидуальной целью личности) 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опора на развитие умений самостоятельного поиска информации (развитие потребностей и способностей добыть знания)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Овал 3"/>
          <p:cNvSpPr/>
          <p:nvPr/>
        </p:nvSpPr>
        <p:spPr>
          <a:xfrm>
            <a:off x="683568" y="2276872"/>
            <a:ext cx="4320480" cy="288032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индивидуальные </a:t>
            </a:r>
          </a:p>
          <a:p>
            <a:pPr algn="ctr"/>
            <a:r>
              <a:rPr lang="ru-RU" sz="2800" dirty="0" smtClean="0"/>
              <a:t>или </a:t>
            </a:r>
          </a:p>
          <a:p>
            <a:pPr algn="ctr"/>
            <a:r>
              <a:rPr lang="ru-RU" sz="2800" dirty="0" smtClean="0"/>
              <a:t>групповые</a:t>
            </a:r>
            <a:endParaRPr lang="ru-RU" sz="2800" dirty="0"/>
          </a:p>
        </p:txBody>
      </p:sp>
      <p:sp>
        <p:nvSpPr>
          <p:cNvPr id="3" name="Овал 2"/>
          <p:cNvSpPr/>
          <p:nvPr/>
        </p:nvSpPr>
        <p:spPr>
          <a:xfrm>
            <a:off x="4572000" y="2276872"/>
            <a:ext cx="4248472" cy="2880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однократные или циклические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(цикл наблюдений за водой, за ростом растений, помещённых в разные условия и т.д.)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411760" y="692696"/>
            <a:ext cx="4824536" cy="2160240"/>
          </a:xfrm>
          <a:prstGeom prst="ellipse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ЭКСПЕРЕМЕНТ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-21420494" y="2776865"/>
            <a:ext cx="288816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К. Е. Тимирязев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764704"/>
            <a:ext cx="5760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cs typeface="Aparajita" pitchFamily="34" charset="0"/>
              </a:rPr>
              <a:t>Исследовательское поведение для дошкольников – главный источник получения представлений о мире.</a:t>
            </a:r>
            <a:endParaRPr lang="ru-RU" sz="3600" b="1" dirty="0">
              <a:solidFill>
                <a:srgbClr val="FF0000"/>
              </a:solidFill>
              <a:cs typeface="Aparajita" pitchFamily="34" charset="0"/>
            </a:endParaRPr>
          </a:p>
        </p:txBody>
      </p:sp>
      <p:pic>
        <p:nvPicPr>
          <p:cNvPr id="2" name="Picture 2" descr="C:\Users\Администратор\Desktop\презентация к мо\iCAIKXFZ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3501008"/>
            <a:ext cx="4032448" cy="31668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5536" y="58847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ntikvar" pitchFamily="34" charset="0"/>
                <a:cs typeface="Times New Roman" pitchFamily="18" charset="0"/>
              </a:rPr>
              <a:t>Цели:</a:t>
            </a:r>
            <a:endParaRPr lang="ru-RU" sz="4000" dirty="0">
              <a:solidFill>
                <a:srgbClr val="C00000"/>
              </a:solidFill>
              <a:latin typeface="Antikvar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Развитие у детей познавательной активности, любознательности, стремления к самостоятельному познанию.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Развитие словаря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Ознакомление детей с явлениями и объектами окружающего мира;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Углубление представлений детей дошкольного возраста о живой и неживой природе.</a:t>
            </a:r>
          </a:p>
          <a:p>
            <a:r>
              <a:rPr lang="ru-RU" sz="4000" b="1" dirty="0">
                <a:solidFill>
                  <a:srgbClr val="C00000"/>
                </a:solidFill>
                <a:latin typeface="Antikvar" pitchFamily="34" charset="0"/>
                <a:cs typeface="Times New Roman" pitchFamily="18" charset="0"/>
              </a:rPr>
              <a:t>Задачи:</a:t>
            </a:r>
            <a:endParaRPr lang="ru-RU" sz="4000" dirty="0">
              <a:solidFill>
                <a:srgbClr val="C00000"/>
              </a:solidFill>
              <a:latin typeface="Antikvar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Формировать у детей способность видеть многообразие мира в системе взаимосвязей.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Сочетать показ предмета с активным действием ребенка по его обследованию 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(ощупывание, восприятие на вкус, запах и т. д.)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Учить детей сопоставлять факты и выводы из рассуждений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Использовать опыт практической деятельности с игровой деятельностью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Развивать у детей мыслительные, моделирующие и преобразующие действия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88640"/>
            <a:ext cx="8496944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Antikvar" pitchFamily="34" charset="0"/>
                <a:cs typeface="Times New Roman" pitchFamily="18" charset="0"/>
              </a:rPr>
              <a:t>Образовательные задачи:</a:t>
            </a:r>
            <a:endParaRPr lang="ru-RU" sz="2000" dirty="0">
              <a:solidFill>
                <a:srgbClr val="C00000"/>
              </a:solidFill>
              <a:latin typeface="Antikvar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Познакомить детей со свойствами предмета исследования;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Формировать умение делать открытия и выводы;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Обучать плавному направленному выходу на предмет.</a:t>
            </a:r>
          </a:p>
          <a:p>
            <a:r>
              <a:rPr lang="ru-RU" sz="2000" b="1" dirty="0">
                <a:solidFill>
                  <a:srgbClr val="C00000"/>
                </a:solidFill>
                <a:latin typeface="Antikvar" pitchFamily="34" charset="0"/>
                <a:cs typeface="Times New Roman" pitchFamily="18" charset="0"/>
              </a:rPr>
              <a:t>Развивающие задачи:</a:t>
            </a:r>
            <a:endParaRPr lang="ru-RU" sz="2000" dirty="0">
              <a:solidFill>
                <a:srgbClr val="C00000"/>
              </a:solidFill>
              <a:latin typeface="Antikvar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Развивать экспериментальную деятельность;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Развивать речь детей;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Развивать сенсорные способности, тактильные ощущения, мелкую моторику;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Развивать внимание, мышление, память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2826127"/>
            <a:ext cx="763284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Antikvar" pitchFamily="34" charset="0"/>
                <a:cs typeface="Times New Roman" pitchFamily="18" charset="0"/>
              </a:rPr>
              <a:t>Воспитательные задачи:</a:t>
            </a:r>
            <a:endParaRPr lang="ru-RU" sz="2000" dirty="0">
              <a:solidFill>
                <a:srgbClr val="C00000"/>
              </a:solidFill>
              <a:latin typeface="Antikvar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Воспитывать самостоятельность и активность в течение всего занятия;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Воспитывать умение слушать друг друга, чувство взаимопомощи, умение работать в коллективе, доброжелательность и отзывчивость.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Воспитывать аккуратность в работе.</a:t>
            </a:r>
          </a:p>
          <a:p>
            <a:r>
              <a:rPr lang="ru-RU" sz="2000" b="1" dirty="0">
                <a:solidFill>
                  <a:srgbClr val="C00000"/>
                </a:solidFill>
                <a:latin typeface="Antikvar" pitchFamily="34" charset="0"/>
                <a:cs typeface="Times New Roman" pitchFamily="18" charset="0"/>
              </a:rPr>
              <a:t>Методы:</a:t>
            </a:r>
            <a:endParaRPr lang="ru-RU" sz="2000" dirty="0">
              <a:solidFill>
                <a:srgbClr val="C00000"/>
              </a:solidFill>
              <a:latin typeface="Antikvar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Проблемно-поисковый метод: активные действия ребенка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обследованию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объектов.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Наблюдения за объектом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Просмотр иллюстраций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Беседа с элементами дискуссии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Познавательный рассказ воспитателя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Чтение художественной литературы.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Проведение опыта, эксперимента.</a:t>
            </a:r>
          </a:p>
        </p:txBody>
      </p:sp>
      <p:sp>
        <p:nvSpPr>
          <p:cNvPr id="10242" name="AutoShape 2" descr="http://im0-tub-ru.yandex.net/i?id=a13242b529a5e47c4747b8af5a8f488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://im0-tub-ru.yandex.net/i?id=a13242b529a5e47c4747b8af5a8f488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://im0-tub-ru.yandex.net/i?id=a13242b529a5e47c4747b8af5a8f488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 b="33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332656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ntikvar" pitchFamily="34" charset="0"/>
                <a:cs typeface="Times New Roman" pitchFamily="18" charset="0"/>
              </a:rPr>
              <a:t>Предметная среда:</a:t>
            </a:r>
            <a:endParaRPr lang="ru-RU" sz="4000" dirty="0">
              <a:solidFill>
                <a:srgbClr val="C00000"/>
              </a:solidFill>
              <a:latin typeface="Antikvar" pitchFamily="34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Лупы, зеркала, весы, веревки, пипетки, линейки, глобус, фонарики, мыло, щетки, губки, желоба, одноразовые шприцы, пищевые красители, песочные часы, ножницы, отвертки, винтики, терка, наждачная бумага, лоскутки ткани, соль, клей, шарики из разного материала, дерево, металл, мел, пластмасса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Емкости: пластиковые банки, бутылки, стаканы разной формы, величины; мерки, воронки, сита, лопатки, формочки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Природный материал: желуди, шишки, семена, спилы деревьев, камни разной величины, ракушки и т.д.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Бросовый материал: пробки, палочки, трубочки, шланги резиновые и т.д.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Неструктурный материал: песок, глина, краски, опилки, пенопласт, мел и т.д.</a:t>
            </a:r>
          </a:p>
        </p:txBody>
      </p:sp>
      <p:pic>
        <p:nvPicPr>
          <p:cNvPr id="6" name="Picture 6" descr="http://im0-tub-ru.yandex.net/i?id=b206148b936729bf2d21a3b1cfc6157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4337720"/>
            <a:ext cx="2520280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920</Words>
  <Application>Microsoft Office PowerPoint</Application>
  <PresentationFormat>Экран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Правила при выборе темы поисково - эксперементальной деятельности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катенок</dc:creator>
  <cp:lastModifiedBy>катенок</cp:lastModifiedBy>
  <cp:revision>7</cp:revision>
  <dcterms:created xsi:type="dcterms:W3CDTF">2018-03-24T08:19:34Z</dcterms:created>
  <dcterms:modified xsi:type="dcterms:W3CDTF">2018-03-27T13:45:20Z</dcterms:modified>
</cp:coreProperties>
</file>