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2" r:id="rId3"/>
    <p:sldId id="257" r:id="rId4"/>
    <p:sldId id="261" r:id="rId5"/>
    <p:sldId id="263" r:id="rId6"/>
    <p:sldId id="264" r:id="rId7"/>
    <p:sldId id="279" r:id="rId8"/>
    <p:sldId id="272" r:id="rId9"/>
    <p:sldId id="273" r:id="rId10"/>
    <p:sldId id="275" r:id="rId11"/>
    <p:sldId id="277" r:id="rId12"/>
    <p:sldId id="276" r:id="rId13"/>
    <p:sldId id="278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4BCE-3D58-488E-A863-1CF49423ACA5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37C0-B702-4105-8EE7-AFF12B30C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                  Муниципальное  </a:t>
            </a:r>
            <a:r>
              <a:rPr lang="ru-RU" sz="1400" dirty="0">
                <a:solidFill>
                  <a:srgbClr val="002060"/>
                </a:solidFill>
              </a:rPr>
              <a:t>казённое дошкольное образовательное учреждение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Куйбышевского </a:t>
            </a:r>
            <a:r>
              <a:rPr lang="ru-RU" sz="1400" dirty="0">
                <a:solidFill>
                  <a:srgbClr val="002060"/>
                </a:solidFill>
              </a:rPr>
              <a:t>района – детский сад «Колокольчик»</a:t>
            </a:r>
            <a:br>
              <a:rPr lang="ru-RU" sz="1400" dirty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947181" y="2365717"/>
            <a:ext cx="317188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>
                <a:solidFill>
                  <a:srgbClr val="002060"/>
                </a:solidFill>
              </a:rPr>
              <a:t>Разработала воспитатель </a:t>
            </a:r>
            <a:r>
              <a:rPr lang="ru-RU" sz="1600" dirty="0" err="1" smtClean="0">
                <a:solidFill>
                  <a:srgbClr val="002060"/>
                </a:solidFill>
              </a:rPr>
              <a:t>Переверзева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Н.В.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6030"/>
            <a:ext cx="3294245" cy="391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3626" y="957808"/>
            <a:ext cx="91976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на тему: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«Люблю берёзку русскую»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3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«Художественно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эстетическое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3"/>
            <a:ext cx="795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область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«Белая береза» (использование различных   техник).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«Красавица березка»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(объёмная аппликация, обрывание)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«Березовый пенек» ( из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соленого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теста). Создание панно «Березка» (из соленого теста).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9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Образовательные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3"/>
            <a:ext cx="8856984" cy="366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Домашний доктор" -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лекарственных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свойствах березы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Проблемно-игровая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ситуация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 берёзовым соком»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Настольно – печатные игры: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«Лес», «Что растет в лесу?», «Четвертый лишний».                                                             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учить сравнивать, обобщать, квалифицировать.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Сюжетно-ролевые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«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Семья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 «У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бабушки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гостях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 «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Путешествие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9" y="548680"/>
            <a:ext cx="4248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439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Образовательные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0534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хоровод "В золоте березонька" (сл. 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муз.г.Вихаревой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хоровод "Ай да березка" (муз.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Т.Попатенко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пение - "Песня о Родине" (сл.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Е.Карасевой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муз.В.Елинек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пение без сопровождения "Во поле береза стояла" (рус. нар. Мелодия)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Развлечение: «Венок весёлых игр с русской берёзкой»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разностороннее развитие музыкальных способностей детей,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объединить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общими радостными, эстетическими переживаниями, совместными действиями.</a:t>
            </a:r>
          </a:p>
        </p:txBody>
      </p:sp>
    </p:spTree>
    <p:extLst>
      <p:ext uri="{BB962C8B-B14F-4D97-AF65-F5344CB8AC3E}">
        <p14:creationId xmlns:p14="http://schemas.microsoft.com/office/powerpoint/2010/main" val="2310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6064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260648"/>
            <a:ext cx="4104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Утренняя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 в березовую рощу».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Беги к березе»,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больше соберет грибов подберезовиков», «Венок» (из березы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"Карлики - великаны"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«Горелки», «Ручеёк», «Плетень»</a:t>
            </a:r>
          </a:p>
        </p:txBody>
      </p:sp>
    </p:spTree>
    <p:extLst>
      <p:ext uri="{BB962C8B-B14F-4D97-AF65-F5344CB8AC3E}">
        <p14:creationId xmlns:p14="http://schemas.microsoft.com/office/powerpoint/2010/main" val="260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Работа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Буклет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«Сохраним русскую березку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                                                                           -  Папка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передвижка  «Березовое царство – лучшее лекарство».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Рекомендации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"Березкины слезки"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Выставка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предметов сделанных из дерева, бересты «Это чудесное дерево»  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Фотовыставка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«Берёзка русская моя»                                        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Развлечение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«Венок весёлых игр с русской берёзкой»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38903"/>
            <a:ext cx="3026296" cy="212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Ожидаемые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endParaRPr lang="ru-RU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 знаний детей о русском дереве – березе.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положительно-эмоционального отношения к красоте природы, культуре общения с природой.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Углубление знаний детей о взаимосвязи человека и природы.</a:t>
            </a:r>
          </a:p>
          <a:p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2046"/>
            <a:ext cx="857069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4433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Спасибо </a:t>
            </a:r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726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31" y="454582"/>
            <a:ext cx="5760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  <a:defRPr sz="1800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«Люблю берёзку русскую»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lvl="0">
              <a:spcBef>
                <a:spcPts val="360"/>
              </a:spcBef>
              <a:defRPr sz="1800"/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lvl="0">
              <a:spcBef>
                <a:spcPts val="360"/>
              </a:spcBef>
              <a:defRPr sz="1800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ВИД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ПРОЕКТА:</a:t>
            </a:r>
          </a:p>
          <a:p>
            <a:pPr lvl="0">
              <a:spcBef>
                <a:spcPts val="360"/>
              </a:spcBef>
              <a:defRPr sz="1800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краткосрочный,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lvl="0">
              <a:spcBef>
                <a:spcPts val="360"/>
              </a:spcBef>
              <a:defRPr sz="18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познавательно-исследовательский творческий,</a:t>
            </a:r>
          </a:p>
          <a:p>
            <a:pPr lvl="0">
              <a:spcBef>
                <a:spcPts val="360"/>
              </a:spcBef>
              <a:defRPr sz="1800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старший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дошкольный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возраст.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lvl="0">
              <a:spcBef>
                <a:spcPts val="360"/>
              </a:spcBef>
              <a:defRPr sz="1800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предмет исследования: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берёза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068960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endParaRPr lang="ru-RU" b="1" dirty="0" smtClean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endParaRPr lang="ru-RU" b="1" dirty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endParaRPr lang="ru-RU" b="1" dirty="0" smtClean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endParaRPr lang="ru-RU" b="1" dirty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endParaRPr lang="ru-RU" b="1" dirty="0" smtClean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r>
              <a:rPr lang="ru-RU" b="1" dirty="0">
                <a:solidFill>
                  <a:srgbClr val="000000"/>
                </a:solidFill>
                <a:latin typeface="Book Antiqua" pitchFamily="18"/>
                <a:ea typeface="Microsoft YaHei" pitchFamily="2"/>
                <a:cs typeface="Mangal" pitchFamily="2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Book Antiqua" pitchFamily="18"/>
                <a:ea typeface="Microsoft YaHei" pitchFamily="2"/>
                <a:cs typeface="Mangal" pitchFamily="2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УЧАСТНИКИ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lvl="0">
              <a:defRPr sz="1800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  ПРОЕКТА:</a:t>
            </a:r>
          </a:p>
          <a:p>
            <a:pPr lvl="0">
              <a:defRPr sz="18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- дети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старшей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группы</a:t>
            </a:r>
          </a:p>
          <a:p>
            <a:pPr lvl="0">
              <a:defRPr sz="18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- родители</a:t>
            </a:r>
          </a:p>
          <a:p>
            <a:pPr lvl="0">
              <a:defRPr sz="18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- воспитатели  группы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65980" y="143600"/>
            <a:ext cx="3212640" cy="292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9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580112" y="3645024"/>
            <a:ext cx="3215159" cy="29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Огромную роль в экологическом образовании детей играет практическая, исследовательская деятельность в природных условиях. Современные городские дети редко общаются с природой. Они неплохо знают растения, животных других стран и гораздо хуже тех, кто обитает рядом с ними. Экологическое   образование ребенка необходимо начинать со знакомства с объектами природы ближайшего окружения, с которыми   ребенок сталкивается каждый день.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русского человека нет дерева роднее и милее. Березка вызывает в нас чувства, созвучные щедрой и отзывчивой русской душе! Нет дерева в России, которому так повезло бы в фольклоре, литературе, живописи, музыке. Береза приносит людям радость и свет!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Поэтому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время, когда ребенок очень мало общается с природой, а свободное время все больше занимает компьютер, телевизор и прочие достижения технического прогресса, очень важно помочь ребенку увидеть неповторимость, целостность природы, научить любить ее, уважать, вызвать желание общаться с ней.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580" y="764704"/>
            <a:ext cx="4161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Мотив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9580" y="113403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 sz="18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Наблюдая за детьми, 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обратила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внимание на то, что они проявляют заботу о животных, интересуются растительным миром, рассматривают книги о природе, о растениях, делятся впечатлениями, расспрашивают о деревьях, цветах.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74838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endParaRPr lang="ru-RU" b="1" dirty="0" smtClean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endParaRPr lang="ru-RU" b="1" dirty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endParaRPr lang="ru-RU" b="1" dirty="0" smtClean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endParaRPr lang="ru-RU" b="1" dirty="0">
              <a:solidFill>
                <a:srgbClr val="00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defRPr sz="1800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Проблема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:</a:t>
            </a:r>
          </a:p>
          <a:p>
            <a:pPr lvl="0" algn="just">
              <a:defRPr sz="18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Дети имеют поверхностные знания о пользе   деревьев, о взаимосвязях их с живой и неживой природой.</a:t>
            </a:r>
          </a:p>
          <a:p>
            <a:pPr lvl="0" algn="just">
              <a:defRPr sz="18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. Дети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не знают, почему берёза - самое        почитаемое дерево в 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8200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5976664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  <a:defRPr sz="1800"/>
            </a:pPr>
            <a:endParaRPr lang="ru-RU" sz="3600" b="1" i="1" dirty="0" smtClean="0">
              <a:solidFill>
                <a:srgbClr val="FF0000"/>
              </a:solidFill>
              <a:latin typeface="Book Antiqua" pitchFamily="18"/>
              <a:ea typeface="Microsoft YaHei" pitchFamily="2"/>
              <a:cs typeface="Mangal" pitchFamily="2"/>
            </a:endParaRPr>
          </a:p>
          <a:p>
            <a:pPr lvl="0">
              <a:spcBef>
                <a:spcPts val="360"/>
              </a:spcBef>
              <a:defRPr sz="1800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Цель проекта:</a:t>
            </a:r>
          </a:p>
          <a:p>
            <a:pPr lvl="0">
              <a:spcBef>
                <a:spcPts val="360"/>
              </a:spcBef>
              <a:defRPr sz="1800"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lvl="0">
              <a:spcBef>
                <a:spcPts val="360"/>
              </a:spcBef>
              <a:defRPr sz="1800"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lvl="0" algn="ctr">
              <a:spcBef>
                <a:spcPts val="360"/>
              </a:spcBef>
              <a:defRPr sz="1800"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приобщение детей к русской культуре посредством экологического воспитания.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52120" y="567261"/>
            <a:ext cx="3212640" cy="292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7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прекрасного через общение с природой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детей познавательный интерес, творческое воображение, коммуникативные навыки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кругозор детей, знакомя с деревом –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предпосылки исследовательской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885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" y="107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9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768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1237" y="404664"/>
            <a:ext cx="498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124744"/>
            <a:ext cx="81369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"Встреча с русской красавицей" -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на прогулке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"Снятся ли березе сны" -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на прогулке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"Почему березы белые?"  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"Кто дружит с березой?"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"Без билета по белу свету" – Дать детям представление о разных способах распространения семян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Экспериментирование: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Развивать умения детей взаимодействовать с исследовательскими объектами, как средствами познания окружающего мира.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Рассматривание бересты под лупой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"Какой стороной дышат листья?"    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"Вода в жизни растений"                                         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"Жизненный цикл растений"</a:t>
            </a:r>
          </a:p>
          <a:p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/игра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"Найди листок, какой покажу" «Закончи фразу», «Подбери «слова-приятели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 кем дружит береза?», «Что сначала, что потом».</a:t>
            </a:r>
          </a:p>
        </p:txBody>
      </p:sp>
    </p:spTree>
    <p:extLst>
      <p:ext uri="{BB962C8B-B14F-4D97-AF65-F5344CB8AC3E}">
        <p14:creationId xmlns:p14="http://schemas.microsoft.com/office/powerpoint/2010/main" val="17430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3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5849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область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К.Паустовский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«Подарок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»»;   Л.И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Горошкина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«Берёзка» ;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В.А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Злоказова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«Росла Берёзка у дороги на Силач…»  ;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В.А.Трусов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Секреты горы Трех Братьев»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Птухина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«Ода берёзе» ;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Смирнова «Берёзка голову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Сурнина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«Песнь берёзе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 Г.Н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Рахимов «Три  Берёзки под окном»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загадок, пословиц, поговорок, примет о березе.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стихов о березе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П.Воронько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«Береза»,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С.Есенин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«Белая береза».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упражнение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«Подбери слово» (к слову березовый),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«Какая береза?» (подбор прилагательных), «Полезно – вредно», «Скажи по – другому»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картин, иллюстраций фотографий о берёзе.</a:t>
            </a:r>
          </a:p>
        </p:txBody>
      </p:sp>
    </p:spTree>
    <p:extLst>
      <p:ext uri="{BB962C8B-B14F-4D97-AF65-F5344CB8AC3E}">
        <p14:creationId xmlns:p14="http://schemas.microsoft.com/office/powerpoint/2010/main" val="35791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831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28</cp:revision>
  <dcterms:created xsi:type="dcterms:W3CDTF">2016-04-23T17:51:38Z</dcterms:created>
  <dcterms:modified xsi:type="dcterms:W3CDTF">2018-03-16T13:21:44Z</dcterms:modified>
</cp:coreProperties>
</file>