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77" r:id="rId5"/>
    <p:sldId id="260" r:id="rId6"/>
    <p:sldId id="267" r:id="rId7"/>
    <p:sldId id="264" r:id="rId8"/>
    <p:sldId id="265" r:id="rId9"/>
    <p:sldId id="28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89" autoAdjust="0"/>
  </p:normalViewPr>
  <p:slideViewPr>
    <p:cSldViewPr snapToGrid="0">
      <p:cViewPr varScale="1">
        <p:scale>
          <a:sx n="65" d="100"/>
          <a:sy n="65" d="100"/>
        </p:scale>
        <p:origin x="-90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2307-357C-4C3E-9CD3-BE34EE179D36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3CC1-947A-425D-9359-E209AE481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38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2307-357C-4C3E-9CD3-BE34EE179D36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3CC1-947A-425D-9359-E209AE481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5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2307-357C-4C3E-9CD3-BE34EE179D36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3CC1-947A-425D-9359-E209AE481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67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2307-357C-4C3E-9CD3-BE34EE179D36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3CC1-947A-425D-9359-E209AE481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0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2307-357C-4C3E-9CD3-BE34EE179D36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3CC1-947A-425D-9359-E209AE481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66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2307-357C-4C3E-9CD3-BE34EE179D36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3CC1-947A-425D-9359-E209AE481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3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2307-357C-4C3E-9CD3-BE34EE179D36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3CC1-947A-425D-9359-E209AE481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1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2307-357C-4C3E-9CD3-BE34EE179D36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3CC1-947A-425D-9359-E209AE481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15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2307-357C-4C3E-9CD3-BE34EE179D36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3CC1-947A-425D-9359-E209AE481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39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2307-357C-4C3E-9CD3-BE34EE179D36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3CC1-947A-425D-9359-E209AE481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80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2307-357C-4C3E-9CD3-BE34EE179D36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3CC1-947A-425D-9359-E209AE481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79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D2307-357C-4C3E-9CD3-BE34EE179D36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43CC1-947A-425D-9359-E209AE481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1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7" y="457200"/>
            <a:ext cx="5294671" cy="5737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04387" y="457200"/>
            <a:ext cx="6587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Моя малая Родина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4348" y="4778477"/>
            <a:ext cx="3760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Работу выполнила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</a:rPr>
              <a:t>ченица 1 класса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МБОУ «СОШ№ 8 имени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А. В. Грязнова» ИГОСК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Ширяева Арина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61" y="1946787"/>
            <a:ext cx="6194323" cy="4306530"/>
          </a:xfrm>
        </p:spPr>
      </p:pic>
      <p:sp>
        <p:nvSpPr>
          <p:cNvPr id="5" name="TextBox 4"/>
          <p:cNvSpPr txBox="1"/>
          <p:nvPr/>
        </p:nvSpPr>
        <p:spPr>
          <a:xfrm>
            <a:off x="152400" y="-147484"/>
            <a:ext cx="11661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Я, Ширяева Арина, ученица 1 а класса, учусь в  очень красивой и замечательной школе. Моя школа носит имя Героя Советского Союза Андрея Васильевича Грязнова. Расположена в центре села на святом месте. Когда-то здесь была церковь, а сегодня – храм науки.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38" y="1681314"/>
            <a:ext cx="6415549" cy="4896465"/>
          </a:xfrm>
        </p:spPr>
      </p:pic>
      <p:sp>
        <p:nvSpPr>
          <p:cNvPr id="5" name="TextBox 4"/>
          <p:cNvSpPr txBox="1"/>
          <p:nvPr/>
        </p:nvSpPr>
        <p:spPr>
          <a:xfrm>
            <a:off x="5678129" y="41959"/>
            <a:ext cx="6714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Во дворе школы стоит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памятник А. В. Грязнову -  герою Великой Отечественной Войны.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1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871" y="1555463"/>
            <a:ext cx="5840361" cy="5155053"/>
          </a:xfrm>
        </p:spPr>
      </p:pic>
      <p:sp>
        <p:nvSpPr>
          <p:cNvPr id="5" name="TextBox 4"/>
          <p:cNvSpPr txBox="1"/>
          <p:nvPr/>
        </p:nvSpPr>
        <p:spPr>
          <a:xfrm>
            <a:off x="4081099" y="180459"/>
            <a:ext cx="6931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Памятник воинам - жителям села </a:t>
            </a:r>
            <a:r>
              <a:rPr lang="ru-RU" sz="2400" b="1" dirty="0" err="1" smtClean="0">
                <a:solidFill>
                  <a:srgbClr val="002060"/>
                </a:solidFill>
              </a:rPr>
              <a:t>Тищенского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погибшим в годы Великой Отечественной войны.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25414" y="103515"/>
            <a:ext cx="978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Здесь я родилась и живу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8452" y="1253613"/>
            <a:ext cx="8834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Здесь мой дом, мой край родной</a:t>
            </a:r>
          </a:p>
        </p:txBody>
      </p:sp>
    </p:spTree>
    <p:extLst>
      <p:ext uri="{BB962C8B-B14F-4D97-AF65-F5344CB8AC3E}">
        <p14:creationId xmlns:p14="http://schemas.microsoft.com/office/powerpoint/2010/main" val="16445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39213" y="1"/>
            <a:ext cx="1114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Я обожаю яркую и снежную зиму</a:t>
            </a:r>
            <a:endParaRPr lang="ru-RU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793631" y="211015"/>
            <a:ext cx="8427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И тёплую, солнечную весну.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78062" y="0"/>
            <a:ext cx="12113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Я ни на что не променяю эти замечательные края !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28800" y="-4207"/>
            <a:ext cx="67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Здесь я живу и расту.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143</Words>
  <Application>Microsoft Office PowerPoint</Application>
  <PresentationFormat>Произвольный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USER</cp:lastModifiedBy>
  <cp:revision>24</cp:revision>
  <dcterms:created xsi:type="dcterms:W3CDTF">2018-02-25T17:35:30Z</dcterms:created>
  <dcterms:modified xsi:type="dcterms:W3CDTF">2018-03-15T15:11:44Z</dcterms:modified>
</cp:coreProperties>
</file>