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2"/>
  </p:notesMasterIdLst>
  <p:sldIdLst>
    <p:sldId id="256" r:id="rId2"/>
    <p:sldId id="257" r:id="rId3"/>
    <p:sldId id="261" r:id="rId4"/>
    <p:sldId id="266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49BE8-2A84-43F8-95B9-2646E023008F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3EC9B-C60D-451A-AEA5-15E39D7FC9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97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EC9B-C60D-451A-AEA5-15E39D7FC9D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39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13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153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65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58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97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478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53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06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70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42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15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00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07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8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27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37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B466-3B44-4442-B262-EB1F44D7DBB0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9F1B4-905B-4F80-878D-2742EB25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270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07886"/>
            <a:ext cx="9144000" cy="2975428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«Электромагнитное </a:t>
            </a:r>
            <a:r>
              <a:rPr lang="ru-RU" sz="5400" b="1" dirty="0">
                <a:solidFill>
                  <a:schemeClr val="tx1"/>
                </a:solidFill>
              </a:rPr>
              <a:t>действие тока и изготовление модели электродвигателя</a:t>
            </a:r>
            <a:r>
              <a:rPr lang="ru-RU" sz="5400" b="1" dirty="0" smtClean="0">
                <a:solidFill>
                  <a:schemeClr val="tx1"/>
                </a:solidFill>
              </a:rPr>
              <a:t>»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4478" y="5118410"/>
            <a:ext cx="5077522" cy="1739590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Презентацию </a:t>
            </a:r>
            <a:r>
              <a:rPr lang="ru-RU" sz="3200" dirty="0" smtClean="0">
                <a:solidFill>
                  <a:schemeClr val="tx1"/>
                </a:solidFill>
              </a:rPr>
              <a:t>выполнил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ru-RU" sz="3200" dirty="0" err="1" smtClean="0">
                <a:solidFill>
                  <a:schemeClr val="tx1"/>
                </a:solidFill>
              </a:rPr>
              <a:t>Шимко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Семён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72" y="708955"/>
            <a:ext cx="11672455" cy="1293028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Выводы и результаты исследования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141" y="2932771"/>
            <a:ext cx="11127058" cy="2464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В результате исследования я узнал, что в основе работы электродвигателя лежит принцип электромагнитного действия тока. Кроме того, я узнал, как устроен электродвигатель и сделал модель </a:t>
            </a:r>
            <a:r>
              <a:rPr lang="ru-RU" sz="3200" dirty="0" smtClean="0"/>
              <a:t>электродвигателя.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300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468" y="474747"/>
            <a:ext cx="3954789" cy="1293028"/>
          </a:xfrm>
        </p:spPr>
        <p:txBody>
          <a:bodyPr>
            <a:normAutofit fontScale="90000"/>
          </a:bodyPr>
          <a:lstStyle/>
          <a:p>
            <a:r>
              <a:rPr lang="ru-RU" sz="6600" b="1" cap="none" dirty="0">
                <a:ln w="95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Введение</a:t>
            </a:r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b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ru-RU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313" y="2629988"/>
            <a:ext cx="11636829" cy="4351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/>
              <a:t>Электродвигатели широко используются в нашей жизни. Их можно встретить в бытовой технике и других приборах. Поэтому мне захотелось узнать, как </a:t>
            </a:r>
            <a:r>
              <a:rPr lang="ru-RU" sz="4000" dirty="0" smtClean="0"/>
              <a:t>устроен электродвигатель </a:t>
            </a:r>
            <a:r>
              <a:rPr lang="ru-RU" sz="4000" dirty="0"/>
              <a:t>и каков принцип </a:t>
            </a:r>
            <a:r>
              <a:rPr lang="ru-RU" sz="4000" dirty="0" smtClean="0"/>
              <a:t>его работы. Я </a:t>
            </a:r>
            <a:r>
              <a:rPr lang="ru-RU" sz="4000" dirty="0"/>
              <a:t>решил сделать </a:t>
            </a:r>
            <a:r>
              <a:rPr lang="ru-RU" sz="4000" dirty="0" smtClean="0"/>
              <a:t>электродвигатель </a:t>
            </a:r>
            <a:r>
              <a:rPr lang="ru-RU" sz="4000" dirty="0"/>
              <a:t>самостоятельно.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81" y="-158108"/>
            <a:ext cx="5107868" cy="2629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Нашивка 4"/>
          <p:cNvSpPr/>
          <p:nvPr/>
        </p:nvSpPr>
        <p:spPr>
          <a:xfrm>
            <a:off x="166253" y="570016"/>
            <a:ext cx="665019" cy="558141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873" y="866899"/>
            <a:ext cx="10820400" cy="6434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Магнитное действие тока.</a:t>
            </a:r>
          </a:p>
          <a:p>
            <a:pPr marL="0" indent="0" algn="just">
              <a:buNone/>
            </a:pPr>
            <a:r>
              <a:rPr lang="ru-RU" sz="2900" dirty="0"/>
              <a:t>Электрический ток создает магнитное поле, которое можно обнаружить по его действию на постоянный магнит. Например, если к проводнику, по которому протекает электрический ток, поднести компас, стрелка компаса, представляющая собой постоянный магнит, придет в движение. Если изначально стрелка компаса была расположена вдоль силовых линий магнитного поля земли, то после приближения к проводнику с электрическим током, стрелка сориентируется вдоль силовых линий магнитного поля проводника.</a:t>
            </a:r>
          </a:p>
          <a:p>
            <a:pPr marL="0" indent="0" algn="just">
              <a:buNone/>
            </a:pPr>
            <a:endParaRPr lang="ru-RU" sz="2900" dirty="0"/>
          </a:p>
          <a:p>
            <a:pPr algn="just"/>
            <a:endParaRPr lang="ru-RU" sz="2400" dirty="0"/>
          </a:p>
        </p:txBody>
      </p:sp>
      <p:sp>
        <p:nvSpPr>
          <p:cNvPr id="5" name="Нашивка 4"/>
          <p:cNvSpPr/>
          <p:nvPr/>
        </p:nvSpPr>
        <p:spPr>
          <a:xfrm>
            <a:off x="178128" y="866899"/>
            <a:ext cx="665019" cy="558141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эрсте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777" y="187631"/>
            <a:ext cx="10747168" cy="31612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000" dirty="0" smtClean="0"/>
              <a:t>Принцип работы электродвигателя очень прост: вращение вызывается силами магнитного притяжения и отталкивания, действующими между полюсами подвижного электромагнита (ротора) и соответствующими полюсами внешнего магнитного поля, создаваемого неподвижным электромагнитом (или постоянным магнитом) — статором.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95" y="3059763"/>
            <a:ext cx="6186056" cy="331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ашивка 4"/>
          <p:cNvSpPr/>
          <p:nvPr/>
        </p:nvSpPr>
        <p:spPr>
          <a:xfrm>
            <a:off x="225630" y="629392"/>
            <a:ext cx="665019" cy="558141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11" y="3244009"/>
            <a:ext cx="4484000" cy="335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76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6883"/>
            <a:ext cx="6746488" cy="287382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000" dirty="0" smtClean="0"/>
              <a:t>Сложность заключается в том, чтобы добиться непрерывного вращения двигателя. А для этого надо сделать так, чтобы полюс подвижного электромагнита, притянувшись к противоположному полюсу статора,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66" y="201878"/>
            <a:ext cx="4871369" cy="305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1" y="3355211"/>
            <a:ext cx="4762149" cy="327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19132" y="3586350"/>
            <a:ext cx="67241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автоматически менялся на противоположный — тогда ротор не замрет на месте, а повернется дальше — по инерции и под действием возникшего в этот момент отталкивания.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98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741" y="415637"/>
            <a:ext cx="5642518" cy="1293028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как сделать?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82" y="1844116"/>
            <a:ext cx="11723311" cy="4024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/>
              <a:t>Понадобится </a:t>
            </a:r>
          </a:p>
          <a:p>
            <a:pPr marL="0" lvl="0" indent="0" algn="just">
              <a:buNone/>
            </a:pPr>
            <a:r>
              <a:rPr lang="ru-RU" sz="4400" dirty="0" smtClean="0"/>
              <a:t>1. Батарейка </a:t>
            </a:r>
            <a:r>
              <a:rPr lang="ru-RU" sz="4400" dirty="0"/>
              <a:t>(пальчиковая).</a:t>
            </a:r>
          </a:p>
          <a:p>
            <a:pPr marL="0" lvl="0" indent="0" algn="just">
              <a:buNone/>
            </a:pPr>
            <a:r>
              <a:rPr lang="ru-RU" sz="4400" dirty="0" smtClean="0"/>
              <a:t>2. Плоскогубцы</a:t>
            </a:r>
            <a:endParaRPr lang="ru-RU" sz="4400" dirty="0"/>
          </a:p>
          <a:p>
            <a:pPr marL="0" lvl="0" indent="0" algn="just">
              <a:buNone/>
            </a:pPr>
            <a:r>
              <a:rPr lang="ru-RU" sz="4400" dirty="0" smtClean="0"/>
              <a:t>3.Неодимовый </a:t>
            </a:r>
            <a:r>
              <a:rPr lang="ru-RU" sz="4400" dirty="0"/>
              <a:t>магнит круглой </a:t>
            </a:r>
            <a:r>
              <a:rPr lang="ru-RU" sz="4400" dirty="0" smtClean="0"/>
              <a:t>формы.</a:t>
            </a:r>
            <a:endParaRPr lang="ru-RU" sz="4400" dirty="0"/>
          </a:p>
          <a:p>
            <a:pPr marL="0" lvl="0" indent="0" algn="just">
              <a:buNone/>
            </a:pPr>
            <a:r>
              <a:rPr lang="ru-RU" sz="4400" dirty="0" smtClean="0"/>
              <a:t>4. Медная </a:t>
            </a:r>
            <a:r>
              <a:rPr lang="ru-RU" sz="4400" dirty="0"/>
              <a:t>проволока.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7513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-65007" r="-1950" b="126764"/>
          <a:stretch/>
        </p:blipFill>
        <p:spPr>
          <a:xfrm>
            <a:off x="9189026" y="764373"/>
            <a:ext cx="2133600" cy="815045"/>
          </a:xfrm>
          <a:prstGeom prst="rect">
            <a:avLst/>
          </a:prstGeom>
        </p:spPr>
      </p:pic>
      <p:sp>
        <p:nvSpPr>
          <p:cNvPr id="7" name="Нашивка 6"/>
          <p:cNvSpPr/>
          <p:nvPr/>
        </p:nvSpPr>
        <p:spPr>
          <a:xfrm>
            <a:off x="154377" y="415637"/>
            <a:ext cx="665019" cy="558141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13" y="-1"/>
            <a:ext cx="6148387" cy="3686175"/>
          </a:xfrm>
          <a:prstGeom prst="rect">
            <a:avLst/>
          </a:prstGeom>
        </p:spPr>
      </p:pic>
      <p:pic>
        <p:nvPicPr>
          <p:cNvPr id="9" name="Рисунок 8" descr="1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626782"/>
            <a:ext cx="6096000" cy="3214687"/>
          </a:xfrm>
          <a:prstGeom prst="rect">
            <a:avLst/>
          </a:prstGeom>
        </p:spPr>
      </p:pic>
      <p:pic>
        <p:nvPicPr>
          <p:cNvPr id="8" name="Рисунок 7" descr="1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5999" cy="36290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24052"/>
            <a:ext cx="11374582" cy="3819612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sz="3000" dirty="0" smtClean="0"/>
              <a:t>     </a:t>
            </a:r>
            <a:endParaRPr lang="ru-RU" sz="3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0"/>
            <a:ext cx="5818909" cy="129302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СБОРКА</a:t>
            </a:r>
            <a:endParaRPr lang="ru-RU" sz="5400" dirty="0"/>
          </a:p>
        </p:txBody>
      </p:sp>
      <p:pic>
        <p:nvPicPr>
          <p:cNvPr id="11" name="Рисунок 10" descr="1-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12495"/>
            <a:ext cx="6043613" cy="32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224046"/>
            <a:ext cx="8610600" cy="1293028"/>
          </a:xfrm>
        </p:spPr>
        <p:txBody>
          <a:bodyPr/>
          <a:lstStyle/>
          <a:p>
            <a:pPr algn="l"/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Почему он работает ?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57325"/>
            <a:ext cx="12076771" cy="34603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Электродвигатель из батарейки начинает работать потому, что на возникшее в проволоке движение заряженных частиц (электрический заряд) воздействует магнитное поле, которое отклоняет направление их движения.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 smtClean="0"/>
              <a:t>В </a:t>
            </a:r>
            <a:r>
              <a:rPr lang="ru-RU" sz="3200" dirty="0"/>
              <a:t>физике это отклонение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 smtClean="0"/>
              <a:t>зовется </a:t>
            </a:r>
            <a:r>
              <a:rPr lang="ru-RU" sz="3200" dirty="0"/>
              <a:t>силой Лоренца.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53" y="3598109"/>
            <a:ext cx="6319517" cy="3066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70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ab1ce1c115842567a985b65cdd7c706d7e64ca"/>
</p:tagLst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635</TotalTime>
  <Words>318</Words>
  <Application>Microsoft Office PowerPoint</Application>
  <PresentationFormat>Широкоэкранный</PresentationFormat>
  <Paragraphs>25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След самолета</vt:lpstr>
      <vt:lpstr> «Электромагнитное действие тока и изготовление модели электродвигателя»</vt:lpstr>
      <vt:lpstr>Введение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сделать?</vt:lpstr>
      <vt:lpstr>СБОРКА</vt:lpstr>
      <vt:lpstr>Почему он работает ?</vt:lpstr>
      <vt:lpstr>Выводы и результаты исследования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«Электромагнитное действие тока и изготовление модели электродвигателя»</dc:title>
  <dc:creator>Semen</dc:creator>
  <cp:lastModifiedBy>Aleks</cp:lastModifiedBy>
  <cp:revision>36</cp:revision>
  <dcterms:created xsi:type="dcterms:W3CDTF">2018-02-18T04:05:24Z</dcterms:created>
  <dcterms:modified xsi:type="dcterms:W3CDTF">2018-03-18T15:26:05Z</dcterms:modified>
</cp:coreProperties>
</file>