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83B6-87A5-44BB-9145-112E8E4E37DF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95A-47D1-4544-8923-CC076C31D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96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83B6-87A5-44BB-9145-112E8E4E37DF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95A-47D1-4544-8923-CC076C31D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9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83B6-87A5-44BB-9145-112E8E4E37DF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95A-47D1-4544-8923-CC076C31D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86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83B6-87A5-44BB-9145-112E8E4E37DF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95A-47D1-4544-8923-CC076C31D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83B6-87A5-44BB-9145-112E8E4E37DF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95A-47D1-4544-8923-CC076C31D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0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83B6-87A5-44BB-9145-112E8E4E37DF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95A-47D1-4544-8923-CC076C31D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2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83B6-87A5-44BB-9145-112E8E4E37DF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95A-47D1-4544-8923-CC076C31D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0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83B6-87A5-44BB-9145-112E8E4E37DF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95A-47D1-4544-8923-CC076C31D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9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83B6-87A5-44BB-9145-112E8E4E37DF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95A-47D1-4544-8923-CC076C31D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2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83B6-87A5-44BB-9145-112E8E4E37DF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95A-47D1-4544-8923-CC076C31D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5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83B6-87A5-44BB-9145-112E8E4E37DF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C95A-47D1-4544-8923-CC076C31D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4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383B6-87A5-44BB-9145-112E8E4E37DF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0C95A-47D1-4544-8923-CC076C31D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1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941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8038" y="385053"/>
            <a:ext cx="9415923" cy="6249819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430966" y="1156010"/>
            <a:ext cx="7672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Bookman Old Style" pitchFamily="18" charset="0"/>
              </a:rPr>
              <a:t>Весенняя страда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9874" y="5457838"/>
            <a:ext cx="3278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Выполнила Воспитатель МБДОУ Детский сад №152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Кулагина Анна Константиновна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46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104" y="476714"/>
            <a:ext cx="3932237" cy="90324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+mn-lt"/>
                <a:cs typeface="Arial" pitchFamily="34" charset="0"/>
              </a:rPr>
              <a:t>Затем  колоски </a:t>
            </a:r>
            <a:r>
              <a:rPr lang="ru-RU" sz="2800" dirty="0">
                <a:solidFill>
                  <a:srgbClr val="000099"/>
                </a:solidFill>
                <a:latin typeface="+mn-lt"/>
                <a:cs typeface="Arial" pitchFamily="34" charset="0"/>
              </a:rPr>
              <a:t>соберут на поле комбайнами </a:t>
            </a:r>
            <a:endParaRPr lang="ru-RU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420" y="2057400"/>
            <a:ext cx="4861931" cy="3811588"/>
          </a:xfrm>
        </p:spPr>
        <p:txBody>
          <a:bodyPr>
            <a:normAutofit/>
          </a:bodyPr>
          <a:lstStyle/>
          <a:p>
            <a:endParaRPr lang="ru-RU" sz="3200" dirty="0" smtClean="0">
              <a:solidFill>
                <a:srgbClr val="000099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0099"/>
                </a:solidFill>
              </a:rPr>
              <a:t>КОМБАЙН </a:t>
            </a:r>
            <a:r>
              <a:rPr lang="ru-RU" sz="2400" dirty="0">
                <a:solidFill>
                  <a:srgbClr val="000099"/>
                </a:solidFill>
              </a:rPr>
              <a:t>– сложная уборочная машина, </a:t>
            </a:r>
            <a:br>
              <a:rPr lang="ru-RU" sz="2400" dirty="0">
                <a:solidFill>
                  <a:srgbClr val="000099"/>
                </a:solidFill>
              </a:rPr>
            </a:br>
            <a:r>
              <a:rPr lang="ru-RU" sz="2400" dirty="0">
                <a:solidFill>
                  <a:srgbClr val="000099"/>
                </a:solidFill>
              </a:rPr>
              <a:t>производящая одновременно срезание хлеба, его обмолот </a:t>
            </a:r>
            <a:r>
              <a:rPr lang="ru-RU" sz="2400" dirty="0" smtClean="0">
                <a:solidFill>
                  <a:srgbClr val="000099"/>
                </a:solidFill>
              </a:rPr>
              <a:t>и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99"/>
                </a:solidFill>
              </a:rPr>
              <a:t> очистку зерна. </a:t>
            </a:r>
          </a:p>
        </p:txBody>
      </p:sp>
      <p:pic>
        <p:nvPicPr>
          <p:cNvPr id="5" name="Содержимое 3" descr="kombay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772025" y="702527"/>
            <a:ext cx="7371495" cy="541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8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0099"/>
                </a:solidFill>
              </a:rPr>
              <a:t>Далее зерно попадает на завод, в мукомольные установки. Здесь зерно превращается в муку. </a:t>
            </a:r>
          </a:p>
        </p:txBody>
      </p:sp>
      <p:pic>
        <p:nvPicPr>
          <p:cNvPr id="3" name="Содержимое 3" descr="a373f993da66f737f714d89-2.jpg"/>
          <p:cNvPicPr>
            <a:picLocks noGrp="1"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81158" y="1874434"/>
            <a:ext cx="8429684" cy="47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73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108" y="4097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99"/>
                </a:solidFill>
                <a:latin typeface="+mn-lt"/>
              </a:rPr>
              <a:t>На хлебопекарне из </a:t>
            </a:r>
            <a:r>
              <a:rPr lang="ru-RU" b="1" dirty="0" smtClean="0">
                <a:solidFill>
                  <a:srgbClr val="000099"/>
                </a:solidFill>
                <a:latin typeface="+mn-lt"/>
              </a:rPr>
              <a:t>муки </a:t>
            </a:r>
            <a:r>
              <a:rPr lang="ru-RU" b="1" dirty="0">
                <a:solidFill>
                  <a:srgbClr val="000099"/>
                </a:solidFill>
                <a:latin typeface="+mn-lt"/>
              </a:rPr>
              <a:t>делают </a:t>
            </a:r>
            <a:r>
              <a:rPr lang="ru-RU" b="1" dirty="0" smtClean="0">
                <a:solidFill>
                  <a:srgbClr val="000099"/>
                </a:solidFill>
                <a:latin typeface="+mn-lt"/>
              </a:rPr>
              <a:t>тесто.</a:t>
            </a:r>
            <a:r>
              <a:rPr lang="ru-RU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000099"/>
                </a:solidFill>
                <a:latin typeface="+mn-lt"/>
              </a:rPr>
            </a:br>
            <a:r>
              <a:rPr lang="ru-RU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Тесто </a:t>
            </a: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раскатывают, формуют и выпекают в специальных </a:t>
            </a: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печах</a:t>
            </a:r>
            <a:endParaRPr lang="ru-RU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2" y="2144346"/>
            <a:ext cx="3875866" cy="2580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197" y="2056911"/>
            <a:ext cx="4134772" cy="27549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61" y="3977713"/>
            <a:ext cx="4320431" cy="288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17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Вы знаете, почему хлеб бывает разного цвета?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1314879012_hleb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1248" y="3929042"/>
            <a:ext cx="4168132" cy="292895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747ffa3791c686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96949" y="1699310"/>
            <a:ext cx="4000528" cy="300039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606487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97477" y="3199508"/>
            <a:ext cx="3894523" cy="365849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606487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97477" y="3260307"/>
            <a:ext cx="3894523" cy="365849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014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Из пшеницы пекут белый хлеб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и булочки.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зерно рж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38200" y="3020357"/>
            <a:ext cx="5143504" cy="2869111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747ffa3791c686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63616" y="1927998"/>
            <a:ext cx="5135512" cy="2896615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032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Из ржи пекут черный – ржаной хлеб.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зерно пшеницы 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38200" y="3376306"/>
            <a:ext cx="5000627" cy="2915497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606487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80663" y="2100580"/>
            <a:ext cx="4796883" cy="3208867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582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dmoblkaluga.ru/upload/minselhoz/!!!+JAN/56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6172" y="334875"/>
            <a:ext cx="5929354" cy="61436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3747" y="647881"/>
            <a:ext cx="45050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Весенняя страда </a:t>
            </a:r>
            <a:r>
              <a:rPr lang="ru-RU" sz="3600" dirty="0" smtClean="0"/>
              <a:t>– это напряженная работа в весенний период по подготовке посевных работ. Ранней весной основной работой является вспашка земли.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5074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420" y="133922"/>
            <a:ext cx="6088565" cy="4973337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Содержимое 4" descr="depositphotos_4257193-The-agriculturist-on-a-wheaten-field.jpg"/>
          <p:cNvPicPr>
            <a:picLocks noGrp="1"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15735" y="3071810"/>
            <a:ext cx="4214810" cy="37861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66985" y="415281"/>
            <a:ext cx="57456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Агроном – специалист сельского хозяйства – знает, когда и какие сельскохозяйственные работы нужно проводить. Успех всего года зависит от того, как пройдут весенне-полевые работы.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560" y="5388618"/>
            <a:ext cx="6110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Трактор везет за собой плуг – рыхлитель земли</a:t>
            </a: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Он переворачивает верхний слой почвы.</a:t>
            </a:r>
          </a:p>
        </p:txBody>
      </p:sp>
    </p:spTree>
    <p:extLst>
      <p:ext uri="{BB962C8B-B14F-4D97-AF65-F5344CB8AC3E}">
        <p14:creationId xmlns:p14="http://schemas.microsoft.com/office/powerpoint/2010/main" val="72173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0945433_ipkgivc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76494" y="3704111"/>
            <a:ext cx="4375793" cy="292895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1281631-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68875" y="465902"/>
            <a:ext cx="4191029" cy="2714644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1444" y="3180546"/>
            <a:ext cx="6124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 это борона. Она с острыми зубьями, </a:t>
            </a:r>
            <a:endParaRPr lang="ru-RU" sz="3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поэтому </a:t>
            </a:r>
            <a:r>
              <a:rPr lang="ru-RU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называется «зубовая</a:t>
            </a:r>
            <a:r>
              <a:rPr lang="ru-RU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Борона разбивает крупные комья земли на мелкие</a:t>
            </a:r>
            <a:r>
              <a:rPr lang="ru-RU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Бороной боронят землю.</a:t>
            </a:r>
          </a:p>
        </p:txBody>
      </p:sp>
      <p:pic>
        <p:nvPicPr>
          <p:cNvPr id="5" name="Рисунок 4" descr="706986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1444" y="465902"/>
            <a:ext cx="6822062" cy="2643549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426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139-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896878" y="3083468"/>
            <a:ext cx="5072098" cy="3328587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sakirogullari-YÜKSEK TOHUM ATMA KAPASİTESİ 6356255703962500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9565" y="3526598"/>
            <a:ext cx="5022964" cy="306387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GAMMA-PLUS-1.png"/>
          <p:cNvPicPr>
            <a:picLocks noChangeAspect="1"/>
          </p:cNvPicPr>
          <p:nvPr/>
        </p:nvPicPr>
        <p:blipFill>
          <a:blip r:embed="rId4" cstate="email"/>
          <a:srcRect l="2343"/>
          <a:stretch>
            <a:fillRect/>
          </a:stretch>
        </p:blipFill>
        <p:spPr>
          <a:xfrm>
            <a:off x="604794" y="281015"/>
            <a:ext cx="4787735" cy="3067164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096000" y="3648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99"/>
                </a:solidFill>
              </a:rPr>
              <a:t>Когда земля готова к посеву, к трактору цепляют сеялку. Из сеялки семена равномерно падают на землю в </a:t>
            </a:r>
            <a:r>
              <a:rPr lang="ru-RU" sz="3200" dirty="0" smtClean="0">
                <a:solidFill>
                  <a:srgbClr val="000099"/>
                </a:solidFill>
              </a:rPr>
              <a:t>бороздки. Так сеют зерновые и зернобобовые культуры </a:t>
            </a:r>
            <a:endParaRPr lang="ru-RU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7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41423"/>
            <a:ext cx="40590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99"/>
                </a:solidFill>
              </a:rPr>
              <a:t>Зерновые культуры – это растения, </a:t>
            </a:r>
            <a:br>
              <a:rPr lang="ru-RU" sz="3200" dirty="0">
                <a:solidFill>
                  <a:srgbClr val="000099"/>
                </a:solidFill>
              </a:rPr>
            </a:br>
            <a:r>
              <a:rPr lang="ru-RU" sz="3200" dirty="0">
                <a:solidFill>
                  <a:srgbClr val="000099"/>
                </a:solidFill>
              </a:rPr>
              <a:t>дающие зерно – пшеница, рожь, рис, </a:t>
            </a:r>
            <a:br>
              <a:rPr lang="ru-RU" sz="3200" dirty="0">
                <a:solidFill>
                  <a:srgbClr val="000099"/>
                </a:solidFill>
              </a:rPr>
            </a:br>
            <a:r>
              <a:rPr lang="ru-RU" sz="3200" dirty="0">
                <a:solidFill>
                  <a:srgbClr val="000099"/>
                </a:solidFill>
              </a:rPr>
              <a:t>просо, ячмень и </a:t>
            </a:r>
            <a:r>
              <a:rPr lang="ru-RU" sz="3200" dirty="0" err="1">
                <a:solidFill>
                  <a:srgbClr val="000099"/>
                </a:solidFill>
              </a:rPr>
              <a:t>т.д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0005-005-Zernovye-kultur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3715" y="168836"/>
            <a:ext cx="8132957" cy="609971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69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х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720253" y="0"/>
            <a:ext cx="3248722" cy="324872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693a05c17a3dca1988eff7e1347143d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26022" y="3248722"/>
            <a:ext cx="2876534" cy="347697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Picture 3" descr="C:\Users\dom\Desktop\11652_stock-photo-the-ranks-of-different-beans-kidney-mung-chickpea-black-eye-preto-view-from-above-shutterstock_602869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8720253" y="3261816"/>
            <a:ext cx="3248722" cy="3463882"/>
          </a:xfrm>
          <a:prstGeom prst="rect">
            <a:avLst/>
          </a:prstGeom>
          <a:noFill/>
        </p:spPr>
      </p:pic>
      <p:pic>
        <p:nvPicPr>
          <p:cNvPr id="5" name="Picture 2" descr="C:\Users\dom\Desktop\53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7568" y="0"/>
            <a:ext cx="2864987" cy="32487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9863" y="1984543"/>
            <a:ext cx="39921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99"/>
                </a:solidFill>
              </a:rPr>
              <a:t>Зернобобовые культуры – </a:t>
            </a:r>
            <a:br>
              <a:rPr lang="ru-RU" sz="4000" dirty="0">
                <a:solidFill>
                  <a:srgbClr val="000099"/>
                </a:solidFill>
              </a:rPr>
            </a:br>
            <a:r>
              <a:rPr lang="ru-RU" sz="4000" dirty="0">
                <a:solidFill>
                  <a:srgbClr val="000099"/>
                </a:solidFill>
              </a:rPr>
              <a:t>это бобы, горох, соя, фасоль.</a:t>
            </a:r>
          </a:p>
        </p:txBody>
      </p:sp>
    </p:spTree>
    <p:extLst>
      <p:ext uri="{BB962C8B-B14F-4D97-AF65-F5344CB8AC3E}">
        <p14:creationId xmlns:p14="http://schemas.microsoft.com/office/powerpoint/2010/main" val="275289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шениц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01149" y="2904919"/>
            <a:ext cx="5387106" cy="336694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25228" y="1375847"/>
            <a:ext cx="11138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Что нужно, чтобы зернышко проросло в земле? </a:t>
            </a:r>
            <a:endParaRPr lang="ru-RU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m\Desktop\bg-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3021" y="3195753"/>
            <a:ext cx="5072066" cy="3276600"/>
          </a:xfrm>
          <a:prstGeom prst="rect">
            <a:avLst/>
          </a:prstGeom>
          <a:noFill/>
        </p:spPr>
      </p:pic>
      <p:pic>
        <p:nvPicPr>
          <p:cNvPr id="3" name="Picture 3" descr="C:\Users\dom\Desktop\4487491f17d8391502fa197b8554c5f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2706" y="3190987"/>
            <a:ext cx="5143504" cy="32813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55335" y="294538"/>
            <a:ext cx="59935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0099"/>
                </a:solidFill>
              </a:rPr>
              <a:t>Так обрабатывают посевы 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0939" y="1241214"/>
            <a:ext cx="4802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</a:rPr>
              <a:t>Подкормка для лучшего роста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09917" y="2218422"/>
            <a:ext cx="6641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000099"/>
                </a:solidFill>
              </a:rPr>
              <a:t>А также защита от вредителей и болезней</a:t>
            </a:r>
          </a:p>
        </p:txBody>
      </p:sp>
    </p:spTree>
    <p:extLst>
      <p:ext uri="{BB962C8B-B14F-4D97-AF65-F5344CB8AC3E}">
        <p14:creationId xmlns:p14="http://schemas.microsoft.com/office/powerpoint/2010/main" val="1054086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222</Words>
  <Application>Microsoft Office PowerPoint</Application>
  <PresentationFormat>Широкоэкранный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Затем  колоски соберут на поле комбайнами </vt:lpstr>
      <vt:lpstr>Далее зерно попадает на завод, в мукомольные установки. Здесь зерно превращается в муку. </vt:lpstr>
      <vt:lpstr>На хлебопекарне из муки делают тесто.  Тесто раскатывают, формуют и выпекают в специальных печах</vt:lpstr>
      <vt:lpstr>Вы знаете, почему хлеб бывает разного цвета? </vt:lpstr>
      <vt:lpstr>Из пшеницы пекут белый хлеб и булочки.</vt:lpstr>
      <vt:lpstr>Из ржи пекут черный – ржаной хлеб.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светлячок</dc:creator>
  <cp:lastModifiedBy>светлячок</cp:lastModifiedBy>
  <cp:revision>9</cp:revision>
  <dcterms:created xsi:type="dcterms:W3CDTF">2017-04-24T10:53:06Z</dcterms:created>
  <dcterms:modified xsi:type="dcterms:W3CDTF">2018-03-16T09:24:25Z</dcterms:modified>
</cp:coreProperties>
</file>