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5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96A7-74B4-4920-A942-A914D77642B5}" type="datetimeFigureOut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2A50-685B-462B-9CB9-BBEDE748F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9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847349-1C34-4E70-855C-6CFA4305B37F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5A3F24-3A56-4F7B-A12A-98C1C428F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0938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Создание коррекционно-развивающей среды в образовательном процессе при работе с умственно отсталыми детьми с НОДА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254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cs typeface="Adobe Arabic" pitchFamily="18" charset="-78"/>
              </a:rPr>
              <a:t/>
            </a:r>
            <a:br>
              <a:rPr lang="ru-RU" sz="2000" dirty="0" smtClean="0">
                <a:cs typeface="Adobe Arabic" pitchFamily="18" charset="-78"/>
              </a:rPr>
            </a:br>
            <a:r>
              <a:rPr lang="ru-RU" sz="2000" dirty="0" smtClean="0">
                <a:cs typeface="Adobe Arabic" pitchFamily="18" charset="-78"/>
              </a:rPr>
              <a:t/>
            </a:r>
            <a:br>
              <a:rPr lang="ru-RU" sz="2000" dirty="0" smtClean="0">
                <a:cs typeface="Adobe Arabic" pitchFamily="18" charset="-78"/>
              </a:rPr>
            </a:br>
            <a:r>
              <a:rPr lang="ru-RU" sz="2000" dirty="0" smtClean="0">
                <a:cs typeface="Adobe Arabic" pitchFamily="18" charset="-78"/>
              </a:rPr>
              <a:t>       </a:t>
            </a:r>
            <a:br>
              <a:rPr lang="ru-RU" sz="2000" dirty="0" smtClean="0">
                <a:cs typeface="Adobe Arabic" pitchFamily="18" charset="-78"/>
              </a:rPr>
            </a:br>
            <a:r>
              <a:rPr lang="ru-RU" sz="2000" dirty="0" smtClean="0">
                <a:cs typeface="Adobe Arabic" pitchFamily="18" charset="-78"/>
              </a:rPr>
              <a:t/>
            </a:r>
            <a:br>
              <a:rPr lang="ru-RU" sz="2000" dirty="0" smtClean="0">
                <a:cs typeface="Adobe Arabic" pitchFamily="18" charset="-78"/>
              </a:rPr>
            </a:br>
            <a:r>
              <a:rPr lang="ru-RU" sz="2200" dirty="0" smtClean="0">
                <a:cs typeface="Adobe Arabic" pitchFamily="18" charset="-78"/>
              </a:rPr>
              <a:t>Коррекционно-развивающая среда – это специально организованное пространство, обеспечивающее не только коррекцию и компенсацию нарушенных функций, адаптацию и социализацию ребенка  с ограниченными возможностями здоровья, но и направлено на развитие личности ребенка. </a:t>
            </a:r>
            <a:r>
              <a:rPr lang="ru-RU" sz="2000" dirty="0" smtClean="0"/>
              <a:t> 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3212976"/>
            <a:ext cx="515076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Основные задачи коррекционно-развивающей  среды: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Индивидуализация и дифференциация методов, приемов и средств в условиях целенаправленного педагогического руководства образовательным процессом.</a:t>
            </a:r>
          </a:p>
          <a:p>
            <a:pPr lvl="0"/>
            <a:r>
              <a:rPr lang="ru-RU" dirty="0" smtClean="0"/>
              <a:t>Ориентация на зону актуального и ближайшего развития.</a:t>
            </a:r>
          </a:p>
          <a:p>
            <a:pPr lvl="0"/>
            <a:r>
              <a:rPr lang="ru-RU" dirty="0" smtClean="0"/>
              <a:t>Социальная компенсация дефекта.</a:t>
            </a:r>
          </a:p>
          <a:p>
            <a:pPr lvl="0"/>
            <a:r>
              <a:rPr lang="ru-RU" dirty="0" smtClean="0"/>
              <a:t>Коррекция «социального вывиха», преодоление отклонений в поведении.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Условия организации коррекционно-развивающей среды: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Учёт индивидуально-типологических особенностей детей с ограниченными возможностями здоровья.</a:t>
            </a:r>
          </a:p>
          <a:p>
            <a:pPr lvl="0"/>
            <a:r>
              <a:rPr lang="ru-RU" dirty="0" smtClean="0"/>
              <a:t>Эмоциональная насыщенность среды.</a:t>
            </a:r>
          </a:p>
          <a:p>
            <a:pPr lvl="0"/>
            <a:r>
              <a:rPr lang="ru-RU" dirty="0" smtClean="0"/>
              <a:t>Учёт потребностей ребенка в индивидуальной и совместной деятельности.</a:t>
            </a:r>
          </a:p>
          <a:p>
            <a:pPr lvl="0"/>
            <a:r>
              <a:rPr lang="ru-RU" dirty="0" smtClean="0"/>
              <a:t>Интеграция разных по содержанию видов деятельности.</a:t>
            </a:r>
          </a:p>
          <a:p>
            <a:pPr lvl="0"/>
            <a:r>
              <a:rPr lang="ru-RU" dirty="0" smtClean="0"/>
              <a:t>Включение всех видов анализаторов.</a:t>
            </a:r>
          </a:p>
          <a:p>
            <a:r>
              <a:rPr lang="ru-RU" dirty="0" smtClean="0"/>
              <a:t>Соответствие гигиеническим требованиям, правилам охраны жизни и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4495800" cy="702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600" b="1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У</a:t>
            </a:r>
            <a:r>
              <a:rPr lang="ru-RU" altLang="ru-RU" sz="1600" b="1" dirty="0" smtClean="0"/>
              <a:t>голок художественной литературы в соответствии с возрастом и образовательными потребностями детей</a:t>
            </a:r>
            <a:r>
              <a:rPr lang="ru-RU" altLang="ru-RU" sz="1600" b="1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Уголок природы и уголок безопасности.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И</a:t>
            </a:r>
            <a:r>
              <a:rPr lang="ru-RU" altLang="ru-RU" sz="1600" b="1" dirty="0" smtClean="0"/>
              <a:t>гры и пособия для развития мелкой моторики пальцев рук; </a:t>
            </a:r>
            <a:r>
              <a:rPr lang="ru-RU" altLang="ru-RU" sz="1600" b="1" dirty="0" err="1" smtClean="0"/>
              <a:t>массажёры</a:t>
            </a:r>
            <a:r>
              <a:rPr lang="ru-RU" altLang="ru-RU" sz="1600" b="1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dirty="0" smtClean="0">
                <a:latin typeface="Arial" panose="020B0604020202020204" pitchFamily="34" charset="0"/>
              </a:rPr>
              <a:t>Д</a:t>
            </a:r>
            <a:r>
              <a:rPr lang="ru-RU" altLang="ru-RU" sz="1700" b="1" dirty="0" smtClean="0"/>
              <a:t>идактические</a:t>
            </a:r>
            <a:r>
              <a:rPr lang="ru-RU" altLang="ru-RU" sz="1600" b="1" dirty="0" smtClean="0"/>
              <a:t> игры по лексическим темам</a:t>
            </a:r>
            <a:r>
              <a:rPr lang="ru-RU" altLang="ru-RU" sz="1600" b="1" dirty="0" smtClean="0">
                <a:latin typeface="Arial" panose="020B0604020202020204" pitchFamily="34" charset="0"/>
              </a:rPr>
              <a:t>, </a:t>
            </a:r>
            <a:r>
              <a:rPr lang="ru-RU" altLang="ru-RU" sz="1600" b="1" dirty="0" smtClean="0"/>
              <a:t>а также игры, направленные на развитие пространственных и временных представлений, памяти, внимания.</a:t>
            </a:r>
            <a:endParaRPr lang="ru-RU" altLang="ru-RU" sz="1600" b="1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К</a:t>
            </a:r>
            <a:r>
              <a:rPr lang="ru-RU" altLang="ru-RU" sz="1600" b="1" dirty="0" smtClean="0"/>
              <a:t>артотеки артикуляционных, дыхательных и голосовых упражнений</a:t>
            </a:r>
            <a:r>
              <a:rPr lang="ru-RU" altLang="ru-RU" sz="1600" b="1" dirty="0" smtClean="0">
                <a:latin typeface="Arial" panose="020B0604020202020204" pitchFamily="34" charset="0"/>
              </a:rPr>
              <a:t>, </a:t>
            </a:r>
            <a:r>
              <a:rPr lang="ru-RU" altLang="ru-RU" sz="1600" b="1" dirty="0" smtClean="0"/>
              <a:t>стихотворений для заучивания с детьми</a:t>
            </a:r>
            <a:r>
              <a:rPr lang="ru-RU" altLang="ru-RU" sz="1600" b="1" dirty="0" smtClean="0">
                <a:latin typeface="Arial" panose="020B0604020202020204" pitchFamily="34" charset="0"/>
              </a:rPr>
              <a:t>; картотеки зрительной и пальчиковой гимнастики.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Н</a:t>
            </a:r>
            <a:r>
              <a:rPr lang="ru-RU" altLang="ru-RU" sz="1600" b="1" dirty="0" smtClean="0"/>
              <a:t>аборы предметных и сюжетных картинок</a:t>
            </a:r>
            <a:r>
              <a:rPr lang="ru-RU" altLang="ru-RU" sz="1600" b="1" dirty="0" smtClean="0">
                <a:latin typeface="Arial" panose="020B0604020202020204" pitchFamily="34" charset="0"/>
              </a:rPr>
              <a:t>.</a:t>
            </a:r>
            <a:r>
              <a:rPr lang="ru-RU" altLang="ru-RU" sz="1600" b="1" dirty="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Адаптированные наглядные и дидактические материалы по математике и обучению грамоте.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Многоразовые прописи и карточки с заданиями по обучению грамоте, математике и окружающему миру.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panose="020B0604020202020204" pitchFamily="34" charset="0"/>
              </a:rPr>
              <a:t>Интерактивная доска.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80" y="3645024"/>
            <a:ext cx="4192604" cy="3145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80" y="188640"/>
            <a:ext cx="4192604" cy="31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 smtClean="0"/>
              <a:t>Правильно организованная коррекционно-развивающая </a:t>
            </a:r>
            <a:r>
              <a:rPr lang="ru-RU" dirty="0"/>
              <a:t>среда помогает научить ребенка с ограниченными возможностями здоровья учиться, самостоятельно организовывать свою </a:t>
            </a:r>
            <a:r>
              <a:rPr lang="ru-RU" dirty="0" smtClean="0"/>
              <a:t>деятельность.</a:t>
            </a:r>
            <a:endParaRPr lang="ru-RU" dirty="0"/>
          </a:p>
          <a:p>
            <a:pPr lvl="0"/>
            <a:r>
              <a:rPr lang="ru-RU" dirty="0"/>
              <a:t>Коррекционно-развивающая среда должна выполнять образовательную, воспитывающую, организационную, коммуникативную и коррекционную функции.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8915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2287156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093" y="5301208"/>
            <a:ext cx="629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Презентацию выполнила Николаевская Л.М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</TotalTime>
  <Words>253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Adobe Arabic</vt:lpstr>
      <vt:lpstr>Arial</vt:lpstr>
      <vt:lpstr>Monotype Corsiva</vt:lpstr>
      <vt:lpstr>Trebuchet MS</vt:lpstr>
      <vt:lpstr>Wingdings</vt:lpstr>
      <vt:lpstr>Wingdings 2</vt:lpstr>
      <vt:lpstr>Изящная</vt:lpstr>
      <vt:lpstr>Создание коррекционно-развивающей среды в образовательном процессе при работе с умственно отсталыми детьми с НОДА</vt:lpstr>
      <vt:lpstr>           Коррекционно-развивающая среда – это специально организованное пространство, обеспечивающее не только коррекцию и компенсацию нарушенных функций, адаптацию и социализацию ребенка  с ограниченными возможностями здоровья, но и направлено на развитие личности ребенка.    </vt:lpstr>
      <vt:lpstr>Основные задачи коррекционно-развивающей  среды: </vt:lpstr>
      <vt:lpstr>Условия организации коррекционно-развивающей среды: </vt:lpstr>
      <vt:lpstr>Презентация PowerPoint</vt:lpstr>
      <vt:lpstr>Презентация PowerPoint</vt:lpstr>
      <vt:lpstr>      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коррекционно-развивающей среды для детей с ОВЗ</dc:title>
  <dc:creator>User</dc:creator>
  <cp:lastModifiedBy>Людмила</cp:lastModifiedBy>
  <cp:revision>35</cp:revision>
  <dcterms:created xsi:type="dcterms:W3CDTF">2015-12-29T07:39:25Z</dcterms:created>
  <dcterms:modified xsi:type="dcterms:W3CDTF">2018-03-23T16:06:32Z</dcterms:modified>
</cp:coreProperties>
</file>