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66" r:id="rId2"/>
    <p:sldId id="302" r:id="rId3"/>
    <p:sldId id="294" r:id="rId4"/>
    <p:sldId id="303" r:id="rId5"/>
    <p:sldId id="304" r:id="rId6"/>
    <p:sldId id="305" r:id="rId7"/>
    <p:sldId id="306" r:id="rId8"/>
    <p:sldId id="307" r:id="rId9"/>
    <p:sldId id="308" r:id="rId10"/>
    <p:sldId id="309" r:id="rId11"/>
    <p:sldId id="310" r:id="rId12"/>
    <p:sldId id="264" r:id="rId13"/>
    <p:sldId id="311" r:id="rId14"/>
    <p:sldId id="313" r:id="rId15"/>
    <p:sldId id="314" r:id="rId16"/>
    <p:sldId id="312" r:id="rId17"/>
    <p:sldId id="291" r:id="rId18"/>
    <p:sldId id="316" r:id="rId19"/>
    <p:sldId id="317" r:id="rId20"/>
    <p:sldId id="318" r:id="rId21"/>
    <p:sldId id="315" r:id="rId22"/>
    <p:sldId id="26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4A221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>
      <p:cViewPr varScale="1">
        <p:scale>
          <a:sx n="69" d="100"/>
          <a:sy n="69" d="100"/>
        </p:scale>
        <p:origin x="-132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AEDF8C-5CCB-4BBD-90E8-A6C2BDE62636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CB6DA4-9A56-47C9-BEC5-969779A802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B6DA4-9A56-47C9-BEC5-969779A80212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4D8DE-2372-45E3-95A1-B66CF0F28768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ED90-6118-407D-9AA2-91FB645F7E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4D8DE-2372-45E3-95A1-B66CF0F28768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ED90-6118-407D-9AA2-91FB645F7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4D8DE-2372-45E3-95A1-B66CF0F28768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ED90-6118-407D-9AA2-91FB645F7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4D8DE-2372-45E3-95A1-B66CF0F28768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ED90-6118-407D-9AA2-91FB645F7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4D8DE-2372-45E3-95A1-B66CF0F28768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885ED90-6118-407D-9AA2-91FB645F7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4D8DE-2372-45E3-95A1-B66CF0F28768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ED90-6118-407D-9AA2-91FB645F7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4D8DE-2372-45E3-95A1-B66CF0F28768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ED90-6118-407D-9AA2-91FB645F7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4D8DE-2372-45E3-95A1-B66CF0F28768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ED90-6118-407D-9AA2-91FB645F7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4D8DE-2372-45E3-95A1-B66CF0F28768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ED90-6118-407D-9AA2-91FB645F7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4D8DE-2372-45E3-95A1-B66CF0F28768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ED90-6118-407D-9AA2-91FB645F7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4D8DE-2372-45E3-95A1-B66CF0F28768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ED90-6118-407D-9AA2-91FB645F7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5F4D8DE-2372-45E3-95A1-B66CF0F28768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885ED90-6118-407D-9AA2-91FB645F7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071546"/>
            <a:ext cx="8223034" cy="3929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8900" dirty="0" smtClean="0"/>
              <a:t>Окружающий мир</a:t>
            </a:r>
            <a:br>
              <a:rPr lang="ru-RU" sz="8900" dirty="0" smtClean="0"/>
            </a:br>
            <a:endParaRPr lang="ru-RU" sz="89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860" y="4572008"/>
            <a:ext cx="6400800" cy="1752600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 класс УМК «Планета знаний»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Безымянный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0"/>
            <a:ext cx="7217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4071934" y="428604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Ж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4929190" y="428604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</a:t>
            </a: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5786446" y="428604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К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3143240" y="1142984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К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4071934" y="1142984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И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5072066" y="1142984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Т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5000628" y="1857364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О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4071934" y="1857364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В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5786446" y="1857364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Л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>
          <a:xfrm>
            <a:off x="6643702" y="1857364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</a:t>
            </a: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4857752" y="2428868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Т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4071934" y="2428868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О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Подзаголовок 2"/>
          <p:cNvSpPr txBox="1">
            <a:spLocks/>
          </p:cNvSpPr>
          <p:nvPr/>
        </p:nvSpPr>
        <p:spPr>
          <a:xfrm>
            <a:off x="3143240" y="2428868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Р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Подзаголовок 2"/>
          <p:cNvSpPr txBox="1">
            <a:spLocks/>
          </p:cNvSpPr>
          <p:nvPr/>
        </p:nvSpPr>
        <p:spPr>
          <a:xfrm>
            <a:off x="2357422" y="2428868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К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5786446" y="3071810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Л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Подзаголовок 2"/>
          <p:cNvSpPr txBox="1">
            <a:spLocks/>
          </p:cNvSpPr>
          <p:nvPr/>
        </p:nvSpPr>
        <p:spPr>
          <a:xfrm>
            <a:off x="4929190" y="3071810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Е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Подзаголовок 2"/>
          <p:cNvSpPr txBox="1">
            <a:spLocks/>
          </p:cNvSpPr>
          <p:nvPr/>
        </p:nvSpPr>
        <p:spPr>
          <a:xfrm>
            <a:off x="4071934" y="3071810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Т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3214678" y="3071810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Я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2428860" y="3071810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Д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Подзаголовок 2"/>
          <p:cNvSpPr txBox="1">
            <a:spLocks/>
          </p:cNvSpPr>
          <p:nvPr/>
        </p:nvSpPr>
        <p:spPr>
          <a:xfrm>
            <a:off x="4071934" y="3786190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Н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Подзаголовок 2"/>
          <p:cNvSpPr txBox="1">
            <a:spLocks/>
          </p:cNvSpPr>
          <p:nvPr/>
        </p:nvSpPr>
        <p:spPr>
          <a:xfrm>
            <a:off x="3214678" y="3786190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О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2428860" y="3786190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Л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1643042" y="3786190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С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5857884" y="4500570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А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Подзаголовок 2"/>
          <p:cNvSpPr txBox="1">
            <a:spLocks/>
          </p:cNvSpPr>
          <p:nvPr/>
        </p:nvSpPr>
        <p:spPr>
          <a:xfrm>
            <a:off x="5000628" y="4500570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Б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Подзаголовок 2"/>
          <p:cNvSpPr txBox="1">
            <a:spLocks/>
          </p:cNvSpPr>
          <p:nvPr/>
        </p:nvSpPr>
        <p:spPr>
          <a:xfrm>
            <a:off x="4071934" y="4500570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Ы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Подзаголовок 2"/>
          <p:cNvSpPr txBox="1">
            <a:spLocks/>
          </p:cNvSpPr>
          <p:nvPr/>
        </p:nvSpPr>
        <p:spPr>
          <a:xfrm>
            <a:off x="3143240" y="4500570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Р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Подзаголовок 2"/>
          <p:cNvSpPr txBox="1">
            <a:spLocks/>
          </p:cNvSpPr>
          <p:nvPr/>
        </p:nvSpPr>
        <p:spPr>
          <a:xfrm>
            <a:off x="4929190" y="5143512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Я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Подзаголовок 2"/>
          <p:cNvSpPr txBox="1">
            <a:spLocks/>
          </p:cNvSpPr>
          <p:nvPr/>
        </p:nvSpPr>
        <p:spPr>
          <a:xfrm>
            <a:off x="4071934" y="5143512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Е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Подзаголовок 2"/>
          <p:cNvSpPr txBox="1">
            <a:spLocks/>
          </p:cNvSpPr>
          <p:nvPr/>
        </p:nvSpPr>
        <p:spPr>
          <a:xfrm>
            <a:off x="3214678" y="5143512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М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Подзаголовок 2"/>
          <p:cNvSpPr txBox="1">
            <a:spLocks/>
          </p:cNvSpPr>
          <p:nvPr/>
        </p:nvSpPr>
        <p:spPr>
          <a:xfrm>
            <a:off x="2357422" y="5143512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З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Безымянный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0"/>
            <a:ext cx="7217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4071934" y="428604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Ж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4929190" y="428604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</a:t>
            </a: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5786446" y="428604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К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3143240" y="1142984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К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4071934" y="1142984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И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5072066" y="1142984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Т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5000628" y="1857364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О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4071934" y="1857364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В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5786446" y="1857364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Л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>
          <a:xfrm>
            <a:off x="6643702" y="1857364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</a:t>
            </a: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4857752" y="2428868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Т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4071934" y="2428868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О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Подзаголовок 2"/>
          <p:cNvSpPr txBox="1">
            <a:spLocks/>
          </p:cNvSpPr>
          <p:nvPr/>
        </p:nvSpPr>
        <p:spPr>
          <a:xfrm>
            <a:off x="3143240" y="2428868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Р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Подзаголовок 2"/>
          <p:cNvSpPr txBox="1">
            <a:spLocks/>
          </p:cNvSpPr>
          <p:nvPr/>
        </p:nvSpPr>
        <p:spPr>
          <a:xfrm>
            <a:off x="2357422" y="2428868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К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5786446" y="3071810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Л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Подзаголовок 2"/>
          <p:cNvSpPr txBox="1">
            <a:spLocks/>
          </p:cNvSpPr>
          <p:nvPr/>
        </p:nvSpPr>
        <p:spPr>
          <a:xfrm>
            <a:off x="4929190" y="3071810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Е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Подзаголовок 2"/>
          <p:cNvSpPr txBox="1">
            <a:spLocks/>
          </p:cNvSpPr>
          <p:nvPr/>
        </p:nvSpPr>
        <p:spPr>
          <a:xfrm>
            <a:off x="4071934" y="3071810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Т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3214678" y="3071810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Я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2428860" y="3071810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Д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Подзаголовок 2"/>
          <p:cNvSpPr txBox="1">
            <a:spLocks/>
          </p:cNvSpPr>
          <p:nvPr/>
        </p:nvSpPr>
        <p:spPr>
          <a:xfrm>
            <a:off x="4071934" y="3786190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Н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Подзаголовок 2"/>
          <p:cNvSpPr txBox="1">
            <a:spLocks/>
          </p:cNvSpPr>
          <p:nvPr/>
        </p:nvSpPr>
        <p:spPr>
          <a:xfrm>
            <a:off x="3214678" y="3786190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О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2428860" y="3786190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Л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1643042" y="3786190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С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5857884" y="4500570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А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Подзаголовок 2"/>
          <p:cNvSpPr txBox="1">
            <a:spLocks/>
          </p:cNvSpPr>
          <p:nvPr/>
        </p:nvSpPr>
        <p:spPr>
          <a:xfrm>
            <a:off x="5000628" y="4500570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Б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Подзаголовок 2"/>
          <p:cNvSpPr txBox="1">
            <a:spLocks/>
          </p:cNvSpPr>
          <p:nvPr/>
        </p:nvSpPr>
        <p:spPr>
          <a:xfrm>
            <a:off x="4071934" y="4500570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Ы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Подзаголовок 2"/>
          <p:cNvSpPr txBox="1">
            <a:spLocks/>
          </p:cNvSpPr>
          <p:nvPr/>
        </p:nvSpPr>
        <p:spPr>
          <a:xfrm>
            <a:off x="3143240" y="4500570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Р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Подзаголовок 2"/>
          <p:cNvSpPr txBox="1">
            <a:spLocks/>
          </p:cNvSpPr>
          <p:nvPr/>
        </p:nvSpPr>
        <p:spPr>
          <a:xfrm>
            <a:off x="4929190" y="5143512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Я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Подзаголовок 2"/>
          <p:cNvSpPr txBox="1">
            <a:spLocks/>
          </p:cNvSpPr>
          <p:nvPr/>
        </p:nvSpPr>
        <p:spPr>
          <a:xfrm>
            <a:off x="4071934" y="5143512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Е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Подзаголовок 2"/>
          <p:cNvSpPr txBox="1">
            <a:spLocks/>
          </p:cNvSpPr>
          <p:nvPr/>
        </p:nvSpPr>
        <p:spPr>
          <a:xfrm>
            <a:off x="3214678" y="5143512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М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Подзаголовок 2"/>
          <p:cNvSpPr txBox="1">
            <a:spLocks/>
          </p:cNvSpPr>
          <p:nvPr/>
        </p:nvSpPr>
        <p:spPr>
          <a:xfrm>
            <a:off x="2357422" y="5143512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З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Какие животные обитают на Земле?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42844" y="2000240"/>
            <a:ext cx="8572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Можно ли данных животных разделить на  </a:t>
            </a:r>
          </a:p>
          <a:p>
            <a:r>
              <a:rPr lang="ru-RU" sz="3600" dirty="0" smtClean="0">
                <a:solidFill>
                  <a:schemeClr val="bg1"/>
                </a:solidFill>
              </a:rPr>
              <a:t>группы?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3786190"/>
            <a:ext cx="8715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По каким признакам можно разделить животных на  группы?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32984930"/>
              </p:ext>
            </p:extLst>
          </p:nvPr>
        </p:nvGraphicFramePr>
        <p:xfrm>
          <a:off x="107504" y="188639"/>
          <a:ext cx="8928992" cy="64807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496">
                  <a:extLst>
                    <a:ext uri="{9D8B030D-6E8A-4147-A177-3AD203B41FA5}">
                      <a16:colId xmlns="" xmlns:a16="http://schemas.microsoft.com/office/drawing/2014/main" val="2925187724"/>
                    </a:ext>
                  </a:extLst>
                </a:gridCol>
                <a:gridCol w="4464496">
                  <a:extLst>
                    <a:ext uri="{9D8B030D-6E8A-4147-A177-3AD203B41FA5}">
                      <a16:colId xmlns="" xmlns:a16="http://schemas.microsoft.com/office/drawing/2014/main" val="2416267798"/>
                    </a:ext>
                  </a:extLst>
                </a:gridCol>
              </a:tblGrid>
              <a:tr h="21602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70134463"/>
                  </a:ext>
                </a:extLst>
              </a:tr>
              <a:tr h="21602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79770647"/>
                  </a:ext>
                </a:extLst>
              </a:tr>
              <a:tr h="21602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82337971"/>
                  </a:ext>
                </a:extLst>
              </a:tr>
            </a:tbl>
          </a:graphicData>
        </a:graphic>
      </p:graphicFrame>
      <p:pic>
        <p:nvPicPr>
          <p:cNvPr id="9" name="Рисунок 8" descr="http://astrakhan.fishretail.ru/data/tradeboard/130575/tradeboarda36MFC_img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188639"/>
            <a:ext cx="445262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hunter02.ru/images/good_photo/leshc_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4" y="2383358"/>
            <a:ext cx="4464495" cy="2120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fishpro.org/images/2016/Silurus-glanis_0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7474" y="4538451"/>
            <a:ext cx="4454525" cy="216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boombob.ru/resize.php?id=143720&amp;num=1&amp;width=515&amp;height=359.41451990632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188639"/>
            <a:ext cx="446449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st2.myideasoft.com/shop/bg/51/myassets/products/263/pr_01_1263.jpg?revision=1368887604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1999" y="2323874"/>
            <a:ext cx="4464497" cy="2154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www.tourexpi.com/images/newsimg/115986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37683" y="4529640"/>
            <a:ext cx="4539615" cy="2139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216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77798602"/>
              </p:ext>
            </p:extLst>
          </p:nvPr>
        </p:nvGraphicFramePr>
        <p:xfrm>
          <a:off x="107504" y="188639"/>
          <a:ext cx="8928992" cy="648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496">
                  <a:extLst>
                    <a:ext uri="{9D8B030D-6E8A-4147-A177-3AD203B41FA5}">
                      <a16:colId xmlns="" xmlns:a16="http://schemas.microsoft.com/office/drawing/2014/main" val="2925187724"/>
                    </a:ext>
                  </a:extLst>
                </a:gridCol>
                <a:gridCol w="4464496">
                  <a:extLst>
                    <a:ext uri="{9D8B030D-6E8A-4147-A177-3AD203B41FA5}">
                      <a16:colId xmlns="" xmlns:a16="http://schemas.microsoft.com/office/drawing/2014/main" val="2416267798"/>
                    </a:ext>
                  </a:extLst>
                </a:gridCol>
              </a:tblGrid>
              <a:tr h="21602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70134463"/>
                  </a:ext>
                </a:extLst>
              </a:tr>
              <a:tr h="21602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79770647"/>
                  </a:ext>
                </a:extLst>
              </a:tr>
              <a:tr h="21602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82337971"/>
                  </a:ext>
                </a:extLst>
              </a:tr>
            </a:tbl>
          </a:graphicData>
        </a:graphic>
      </p:graphicFrame>
      <p:pic>
        <p:nvPicPr>
          <p:cNvPr id="9" name="Рисунок 8" descr="http://www.photoforum.ru/f/photo/000/425/425914_3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188639"/>
            <a:ext cx="4464496" cy="2160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rasfokus.ru/images/photos/medium/1d0984997642d9a0738bad202f1f882b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349470"/>
            <a:ext cx="4464496" cy="2159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img1.liveinternet.ru/images/attach/c/6/92/620/92620709_large_1292962335_fotoprikolnet_fotografiisnegirey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0631" y="4533017"/>
            <a:ext cx="4461369" cy="2144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komotoz.ru/photo/zhivotnye/images/sinica/sinica_1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81326"/>
            <a:ext cx="4450849" cy="2168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wallpaperscraft.ru/image/sovenok_sova_vetka_ptica_poroda_29329_1920x108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2361773"/>
            <a:ext cx="4464496" cy="2159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s://www.nastol.com.ua/large/201106/3716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4509414"/>
            <a:ext cx="4464496" cy="2159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2943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77798602"/>
              </p:ext>
            </p:extLst>
          </p:nvPr>
        </p:nvGraphicFramePr>
        <p:xfrm>
          <a:off x="107504" y="188639"/>
          <a:ext cx="8928992" cy="648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496">
                  <a:extLst>
                    <a:ext uri="{9D8B030D-6E8A-4147-A177-3AD203B41FA5}">
                      <a16:colId xmlns="" xmlns:a16="http://schemas.microsoft.com/office/drawing/2014/main" val="2925187724"/>
                    </a:ext>
                  </a:extLst>
                </a:gridCol>
                <a:gridCol w="4464496">
                  <a:extLst>
                    <a:ext uri="{9D8B030D-6E8A-4147-A177-3AD203B41FA5}">
                      <a16:colId xmlns="" xmlns:a16="http://schemas.microsoft.com/office/drawing/2014/main" val="2416267798"/>
                    </a:ext>
                  </a:extLst>
                </a:gridCol>
              </a:tblGrid>
              <a:tr h="21602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70134463"/>
                  </a:ext>
                </a:extLst>
              </a:tr>
              <a:tr h="21602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79770647"/>
                  </a:ext>
                </a:extLst>
              </a:tr>
              <a:tr h="21602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82337971"/>
                  </a:ext>
                </a:extLst>
              </a:tr>
            </a:tbl>
          </a:graphicData>
        </a:graphic>
      </p:graphicFrame>
      <p:pic>
        <p:nvPicPr>
          <p:cNvPr id="3" name="Рисунок 2" descr="http://animalsfoto.com/photo/d9/d9737f6460670bb1b34cb73046c0ea6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188639"/>
            <a:ext cx="4464496" cy="216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cdn01.ru/files/users/images/39/47/3947f9895ee32df5c3ac29fe9acd755b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4" y="2348880"/>
            <a:ext cx="446449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fotodes.ru/upload/img1346404188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504207"/>
            <a:ext cx="4572000" cy="2276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livebla.com/wp-content/uploads/2015/10/krylya-u-kuznechika.pn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188639"/>
            <a:ext cx="4464496" cy="216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s.zagranitsa.com/images/articles/3071/870x486/f846c90f5f40f37e07060b72a336fdff.jpg?1457946188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2383358"/>
            <a:ext cx="4464496" cy="21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diddlybop.ru/wp-content/uploads/2015/10/lifespan_of_animals_02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4503974"/>
            <a:ext cx="4464496" cy="2253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1053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77798602"/>
              </p:ext>
            </p:extLst>
          </p:nvPr>
        </p:nvGraphicFramePr>
        <p:xfrm>
          <a:off x="107504" y="188639"/>
          <a:ext cx="8928992" cy="648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496">
                  <a:extLst>
                    <a:ext uri="{9D8B030D-6E8A-4147-A177-3AD203B41FA5}">
                      <a16:colId xmlns="" xmlns:a16="http://schemas.microsoft.com/office/drawing/2014/main" val="2925187724"/>
                    </a:ext>
                  </a:extLst>
                </a:gridCol>
                <a:gridCol w="4464496">
                  <a:extLst>
                    <a:ext uri="{9D8B030D-6E8A-4147-A177-3AD203B41FA5}">
                      <a16:colId xmlns="" xmlns:a16="http://schemas.microsoft.com/office/drawing/2014/main" val="2416267798"/>
                    </a:ext>
                  </a:extLst>
                </a:gridCol>
              </a:tblGrid>
              <a:tr h="21602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70134463"/>
                  </a:ext>
                </a:extLst>
              </a:tr>
              <a:tr h="21602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79770647"/>
                  </a:ext>
                </a:extLst>
              </a:tr>
              <a:tr h="21602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82337971"/>
                  </a:ext>
                </a:extLst>
              </a:tr>
            </a:tbl>
          </a:graphicData>
        </a:graphic>
      </p:graphicFrame>
      <p:pic>
        <p:nvPicPr>
          <p:cNvPr id="9" name="Рисунок 8" descr="http://animalsfoto.com/photo/04/044291913c300292fb0b0170b289433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188639"/>
            <a:ext cx="4465925" cy="2130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img.fonwall.ru/o/oh/zayats-morda-ushi-lapi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5" y="2317144"/>
            <a:ext cx="4464496" cy="2147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photo.qip.ru/photo/jana-s/115164684/xlarge/119949957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503" y="4442134"/>
            <a:ext cx="4464497" cy="224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s1.1zoom.ru/big0/947/431516-Kycb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88639"/>
            <a:ext cx="4464496" cy="2128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vsezhivoe.ru/wp-content/uploads/2017/08/109-1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2328051"/>
            <a:ext cx="4464496" cy="210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animalsfoto.com/photo/a7/a70a865c7cdafaa9979020b8c3be6106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4464321"/>
            <a:ext cx="4464496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56219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428604"/>
            <a:ext cx="47821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u="sng" dirty="0" smtClean="0">
                <a:solidFill>
                  <a:srgbClr val="002060"/>
                </a:solidFill>
              </a:rPr>
              <a:t>Насекомые-</a:t>
            </a:r>
            <a:r>
              <a:rPr lang="ru-RU" sz="4400" b="1" i="1" dirty="0" smtClean="0">
                <a:solidFill>
                  <a:srgbClr val="002060"/>
                </a:solidFill>
              </a:rPr>
              <a:t> 6 ног.</a:t>
            </a:r>
            <a:endParaRPr lang="ru-RU" sz="4400" b="1" i="1" u="sng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1538" y="28574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57158" y="1571612"/>
            <a:ext cx="87868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u="sng" dirty="0" smtClean="0">
                <a:solidFill>
                  <a:srgbClr val="002060"/>
                </a:solidFill>
              </a:rPr>
              <a:t>Рыбы –</a:t>
            </a:r>
            <a:r>
              <a:rPr lang="ru-RU" sz="4400" b="1" i="1" dirty="0" smtClean="0">
                <a:solidFill>
                  <a:srgbClr val="002060"/>
                </a:solidFill>
              </a:rPr>
              <a:t> плавники, тело покрыто чешуёй. </a:t>
            </a:r>
            <a:endParaRPr lang="ru-RU" sz="4400" b="1" i="1" u="sng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3214686"/>
            <a:ext cx="88582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u="sng" dirty="0" smtClean="0">
                <a:solidFill>
                  <a:srgbClr val="002060"/>
                </a:solidFill>
              </a:rPr>
              <a:t>Птицы</a:t>
            </a:r>
            <a:r>
              <a:rPr lang="ru-RU" b="1" i="1" u="sng" dirty="0" smtClean="0">
                <a:solidFill>
                  <a:srgbClr val="002060"/>
                </a:solidFill>
              </a:rPr>
              <a:t> </a:t>
            </a:r>
            <a:r>
              <a:rPr lang="ru-RU" sz="4400" b="1" i="1" u="sng" dirty="0" smtClean="0">
                <a:solidFill>
                  <a:srgbClr val="002060"/>
                </a:solidFill>
              </a:rPr>
              <a:t>–</a:t>
            </a:r>
            <a:r>
              <a:rPr lang="ru-RU" sz="4400" b="1" i="1" dirty="0" smtClean="0">
                <a:solidFill>
                  <a:srgbClr val="002060"/>
                </a:solidFill>
              </a:rPr>
              <a:t> 2 крыла и 2 ноги, тело покрыто перьями.</a:t>
            </a:r>
            <a:endParaRPr lang="ru-RU" sz="4400" b="1" i="1" u="sng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5000636"/>
            <a:ext cx="85011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u="sng" dirty="0" smtClean="0">
                <a:solidFill>
                  <a:srgbClr val="002060"/>
                </a:solidFill>
              </a:rPr>
              <a:t>Звери –</a:t>
            </a:r>
            <a:r>
              <a:rPr lang="ru-RU" sz="4400" b="1" i="1" dirty="0" smtClean="0">
                <a:solidFill>
                  <a:srgbClr val="002060"/>
                </a:solidFill>
              </a:rPr>
              <a:t> 4 ноги, тело покрыто шерстью.</a:t>
            </a:r>
            <a:endParaRPr lang="ru-RU" sz="4400" b="1" i="1" u="sng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 кар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4" y="410616"/>
            <a:ext cx="9121296" cy="544283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 кар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23" y="482054"/>
            <a:ext cx="9001577" cy="537139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Безымянный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339" y="0"/>
            <a:ext cx="7217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fs.nashaucheba.ru/tw_files2/urls_3/1085/d-1084056/1084056_html_m2b76f9b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596330" cy="6447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ds04.infourok.ru/uploads/ex/0a41/000428f0-ffa2c407/1/hello_html_25d986e9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" y="1417638"/>
            <a:ext cx="9036496" cy="40523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5370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928802"/>
            <a:ext cx="792961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МОЛОДЦЫ</a:t>
            </a:r>
            <a:r>
              <a:rPr lang="ru-RU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!</a:t>
            </a:r>
            <a:endParaRPr lang="ru-RU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0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0" fill="hold">
                                          <p:stCondLst>
                                            <p:cond delay="3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Безымянный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339" y="0"/>
            <a:ext cx="7217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4071934" y="428604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Ж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4929190" y="428604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</a:t>
            </a: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5786446" y="428604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К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Безымянный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339" y="0"/>
            <a:ext cx="7217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4071934" y="428604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Ж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4929190" y="428604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</a:t>
            </a: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5786446" y="428604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К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3214678" y="1142984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К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4143372" y="1142984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И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5072066" y="1142984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Т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Безымянный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339" y="0"/>
            <a:ext cx="7217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4071934" y="428604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Ж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4929190" y="428604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</a:t>
            </a: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5786446" y="428604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К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3143240" y="1142984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К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4071934" y="1142984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И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5072066" y="1142984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Т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5000628" y="1857364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О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4071934" y="1857364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В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5786446" y="1857364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Л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>
          <a:xfrm>
            <a:off x="6643702" y="1857364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Безымянный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339" y="0"/>
            <a:ext cx="7217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4071934" y="428604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Ж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4929190" y="428604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</a:t>
            </a: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5786446" y="428604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К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3143240" y="1142984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К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4071934" y="1142984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И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5072066" y="1142984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Т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5000628" y="1857364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О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4071934" y="1857364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В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5786446" y="1857364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Л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>
          <a:xfrm>
            <a:off x="6643702" y="1857364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</a:t>
            </a: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4857752" y="2428868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Т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4071934" y="2428868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О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Подзаголовок 2"/>
          <p:cNvSpPr txBox="1">
            <a:spLocks/>
          </p:cNvSpPr>
          <p:nvPr/>
        </p:nvSpPr>
        <p:spPr>
          <a:xfrm>
            <a:off x="3143240" y="2428868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Р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Подзаголовок 2"/>
          <p:cNvSpPr txBox="1">
            <a:spLocks/>
          </p:cNvSpPr>
          <p:nvPr/>
        </p:nvSpPr>
        <p:spPr>
          <a:xfrm>
            <a:off x="2357422" y="2428868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К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Безымянный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339" y="0"/>
            <a:ext cx="7217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4071934" y="428604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Ж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4929190" y="428604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</a:t>
            </a: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5786446" y="428604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К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3143240" y="1142984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К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4071934" y="1142984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И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5000628" y="1142984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Т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5000628" y="1857364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О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4071934" y="1857364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В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5786446" y="1857364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Л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>
          <a:xfrm>
            <a:off x="6643702" y="1857364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</a:t>
            </a: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4929190" y="2428868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Т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4071934" y="2428868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О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Подзаголовок 2"/>
          <p:cNvSpPr txBox="1">
            <a:spLocks/>
          </p:cNvSpPr>
          <p:nvPr/>
        </p:nvSpPr>
        <p:spPr>
          <a:xfrm>
            <a:off x="3143240" y="2428868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Р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Подзаголовок 2"/>
          <p:cNvSpPr txBox="1">
            <a:spLocks/>
          </p:cNvSpPr>
          <p:nvPr/>
        </p:nvSpPr>
        <p:spPr>
          <a:xfrm>
            <a:off x="2357422" y="2428868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К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5786446" y="3071810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Л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Подзаголовок 2"/>
          <p:cNvSpPr txBox="1">
            <a:spLocks/>
          </p:cNvSpPr>
          <p:nvPr/>
        </p:nvSpPr>
        <p:spPr>
          <a:xfrm>
            <a:off x="4929190" y="3071810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Е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Подзаголовок 2"/>
          <p:cNvSpPr txBox="1">
            <a:spLocks/>
          </p:cNvSpPr>
          <p:nvPr/>
        </p:nvSpPr>
        <p:spPr>
          <a:xfrm>
            <a:off x="4071934" y="3071810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Т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3214678" y="3071810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Я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2428860" y="3071810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Д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Безымянный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339" y="0"/>
            <a:ext cx="7217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4071934" y="428604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Ж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4929190" y="428604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</a:t>
            </a: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5786446" y="428604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К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3143240" y="1142984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К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4071934" y="1142984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И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5072066" y="1142984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Т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5000628" y="1857364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О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4071934" y="1857364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В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5786446" y="1857364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Л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>
          <a:xfrm>
            <a:off x="6643702" y="1857364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</a:t>
            </a: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4857752" y="2428868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Т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4071934" y="2428868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О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Подзаголовок 2"/>
          <p:cNvSpPr txBox="1">
            <a:spLocks/>
          </p:cNvSpPr>
          <p:nvPr/>
        </p:nvSpPr>
        <p:spPr>
          <a:xfrm>
            <a:off x="3143240" y="2428868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Р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Подзаголовок 2"/>
          <p:cNvSpPr txBox="1">
            <a:spLocks/>
          </p:cNvSpPr>
          <p:nvPr/>
        </p:nvSpPr>
        <p:spPr>
          <a:xfrm>
            <a:off x="2357422" y="2428868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К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5786446" y="3071810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Л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Подзаголовок 2"/>
          <p:cNvSpPr txBox="1">
            <a:spLocks/>
          </p:cNvSpPr>
          <p:nvPr/>
        </p:nvSpPr>
        <p:spPr>
          <a:xfrm>
            <a:off x="4929190" y="3071810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Е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Подзаголовок 2"/>
          <p:cNvSpPr txBox="1">
            <a:spLocks/>
          </p:cNvSpPr>
          <p:nvPr/>
        </p:nvSpPr>
        <p:spPr>
          <a:xfrm>
            <a:off x="4071934" y="3071810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Т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3214678" y="3071810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Я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2428860" y="3071810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Д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Подзаголовок 2"/>
          <p:cNvSpPr txBox="1">
            <a:spLocks/>
          </p:cNvSpPr>
          <p:nvPr/>
        </p:nvSpPr>
        <p:spPr>
          <a:xfrm>
            <a:off x="4071934" y="3786190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Н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Подзаголовок 2"/>
          <p:cNvSpPr txBox="1">
            <a:spLocks/>
          </p:cNvSpPr>
          <p:nvPr/>
        </p:nvSpPr>
        <p:spPr>
          <a:xfrm>
            <a:off x="3214678" y="3786190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О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2428860" y="3786190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Л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1643042" y="3786190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С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Безымянный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0"/>
            <a:ext cx="7217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4071934" y="428604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Ж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4929190" y="428604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</a:t>
            </a: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5786446" y="428604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К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3143240" y="1142984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К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4071934" y="1142984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И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5072066" y="1142984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Т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5000628" y="1857364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О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4071934" y="1857364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В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5786446" y="1857364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Л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>
          <a:xfrm>
            <a:off x="6643702" y="1857364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</a:t>
            </a: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4857752" y="2428868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Т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4071934" y="2428868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О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Подзаголовок 2"/>
          <p:cNvSpPr txBox="1">
            <a:spLocks/>
          </p:cNvSpPr>
          <p:nvPr/>
        </p:nvSpPr>
        <p:spPr>
          <a:xfrm>
            <a:off x="3143240" y="2428868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Р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Подзаголовок 2"/>
          <p:cNvSpPr txBox="1">
            <a:spLocks/>
          </p:cNvSpPr>
          <p:nvPr/>
        </p:nvSpPr>
        <p:spPr>
          <a:xfrm>
            <a:off x="2357422" y="2428868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К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5786446" y="3071810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Л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Подзаголовок 2"/>
          <p:cNvSpPr txBox="1">
            <a:spLocks/>
          </p:cNvSpPr>
          <p:nvPr/>
        </p:nvSpPr>
        <p:spPr>
          <a:xfrm>
            <a:off x="4929190" y="3071810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Е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Подзаголовок 2"/>
          <p:cNvSpPr txBox="1">
            <a:spLocks/>
          </p:cNvSpPr>
          <p:nvPr/>
        </p:nvSpPr>
        <p:spPr>
          <a:xfrm>
            <a:off x="4071934" y="3071810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Т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3214678" y="3071810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Я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2428860" y="3071810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Д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Подзаголовок 2"/>
          <p:cNvSpPr txBox="1">
            <a:spLocks/>
          </p:cNvSpPr>
          <p:nvPr/>
        </p:nvSpPr>
        <p:spPr>
          <a:xfrm>
            <a:off x="4071934" y="3786190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Н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Подзаголовок 2"/>
          <p:cNvSpPr txBox="1">
            <a:spLocks/>
          </p:cNvSpPr>
          <p:nvPr/>
        </p:nvSpPr>
        <p:spPr>
          <a:xfrm>
            <a:off x="3214678" y="3786190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О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2428860" y="3786190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Л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1643042" y="3786190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С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5857884" y="4500570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А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Подзаголовок 2"/>
          <p:cNvSpPr txBox="1">
            <a:spLocks/>
          </p:cNvSpPr>
          <p:nvPr/>
        </p:nvSpPr>
        <p:spPr>
          <a:xfrm>
            <a:off x="5000628" y="4500570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Б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Подзаголовок 2"/>
          <p:cNvSpPr txBox="1">
            <a:spLocks/>
          </p:cNvSpPr>
          <p:nvPr/>
        </p:nvSpPr>
        <p:spPr>
          <a:xfrm>
            <a:off x="4071934" y="4500570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Ы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Подзаголовок 2"/>
          <p:cNvSpPr txBox="1">
            <a:spLocks/>
          </p:cNvSpPr>
          <p:nvPr/>
        </p:nvSpPr>
        <p:spPr>
          <a:xfrm>
            <a:off x="3143240" y="4500570"/>
            <a:ext cx="785818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Р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356</TotalTime>
  <Words>223</Words>
  <Application>Microsoft Office PowerPoint</Application>
  <PresentationFormat>Экран (4:3)</PresentationFormat>
  <Paragraphs>176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Апекс</vt:lpstr>
      <vt:lpstr>            Окружающий мир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Какие животные обитают на Земле?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Эксперт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разнообразие животных</dc:title>
  <dc:subject>разнообразие животных</dc:subject>
  <dc:creator>Капалыгина</dc:creator>
  <cp:lastModifiedBy>АДМ</cp:lastModifiedBy>
  <cp:revision>35</cp:revision>
  <dcterms:created xsi:type="dcterms:W3CDTF">2013-06-16T10:04:09Z</dcterms:created>
  <dcterms:modified xsi:type="dcterms:W3CDTF">2018-02-21T11:17:03Z</dcterms:modified>
</cp:coreProperties>
</file>