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3A3C83-0014-478F-83B3-43390F76832F}">
          <p14:sldIdLst>
            <p14:sldId id="256"/>
            <p14:sldId id="261"/>
            <p14:sldId id="279"/>
            <p14:sldId id="284"/>
            <p14:sldId id="285"/>
            <p14:sldId id="286"/>
            <p14:sldId id="287"/>
            <p14:sldId id="288"/>
            <p14:sldId id="289"/>
            <p14:sldId id="29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3443954"/>
            <a:ext cx="8856984" cy="2001270"/>
          </a:xfrm>
        </p:spPr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образа жизни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«Радуге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Снежана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</a:t>
            </a:r>
            <a:b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Шестакова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592"/>
            <a:ext cx="1017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5" y="1340768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07355"/>
            <a:ext cx="13716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91541"/>
            <a:ext cx="1470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4221088"/>
            <a:ext cx="4837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000" b="1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(фиолетовая)</a:t>
            </a:r>
          </a:p>
          <a:p>
            <a:pPr algn="ctr"/>
            <a:r>
              <a:rPr lang="ru-RU" sz="4000" b="1" i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«Рефлексия</a:t>
            </a:r>
            <a:r>
              <a:rPr lang="ru-RU" sz="4000" b="1" i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76225"/>
            <a:ext cx="1689332" cy="11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6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img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17579"/>
            <a:ext cx="9125407" cy="684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221088"/>
            <a:ext cx="5463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(красная)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воздух»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" y="2132856"/>
            <a:ext cx="1144755" cy="8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01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2442" y="4365104"/>
            <a:ext cx="55541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b="1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(оранжевая) </a:t>
            </a:r>
          </a:p>
          <a:p>
            <a:pPr algn="ctr"/>
            <a:r>
              <a:rPr lang="ru-RU" sz="4000" b="1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«Полезные продукты</a:t>
            </a:r>
            <a:r>
              <a:rPr lang="ru-RU" sz="40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989856" cy="74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1020594" cy="7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1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0748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318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0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2420888"/>
            <a:ext cx="1017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7" y="1412776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t="14132" r="21954" b="13844"/>
          <a:stretch/>
        </p:blipFill>
        <p:spPr bwMode="auto">
          <a:xfrm>
            <a:off x="2339752" y="466226"/>
            <a:ext cx="936104" cy="9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4437112"/>
            <a:ext cx="5302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(желтая)</a:t>
            </a:r>
          </a:p>
          <a:p>
            <a:pPr algn="ctr"/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 </a:t>
            </a:r>
            <a:r>
              <a:rPr lang="ru-RU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«Да, нет»»</a:t>
            </a:r>
          </a:p>
        </p:txBody>
      </p:sp>
    </p:spTree>
    <p:extLst>
      <p:ext uri="{BB962C8B-B14F-4D97-AF65-F5344CB8AC3E}">
        <p14:creationId xmlns:p14="http://schemas.microsoft.com/office/powerpoint/2010/main" val="52133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2373337"/>
            <a:ext cx="1017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8" y="1412776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2461" y="4437112"/>
            <a:ext cx="3565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(зеленая) 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«Зарядка</a:t>
            </a:r>
            <a:r>
              <a:rPr lang="ru-RU" sz="4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2784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1017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8799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5349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6613" y="4437112"/>
            <a:ext cx="47990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(голубая)</a:t>
            </a:r>
          </a:p>
          <a:p>
            <a:pPr algn="ctr"/>
            <a:r>
              <a:rPr lang="ru-RU" sz="4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«Необычное </a:t>
            </a:r>
            <a:r>
              <a:rPr lang="ru-RU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дерево»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t="5000" r="9697" b="15606"/>
          <a:stretch/>
        </p:blipFill>
        <p:spPr bwMode="auto">
          <a:xfrm>
            <a:off x="5652120" y="759027"/>
            <a:ext cx="1368152" cy="13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751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4005064"/>
            <a:ext cx="4464496" cy="147302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(синяя)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поляна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" y="2060848"/>
            <a:ext cx="10175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79" y="1281675"/>
            <a:ext cx="9937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177" y="721147"/>
            <a:ext cx="13716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64648"/>
            <a:ext cx="1467838" cy="82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59493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144</TotalTime>
  <Words>66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Открытое занятие  по формированию здорового образа жизни Путешествие по «Радуге здоровья» средняя группа                                                    Воспитатель:   Снежана Александровна                                                                                 Шестакова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 по формированию ЗОЖ Путешествие в «Королевство Неболеек» Средняя группа № 6  Воспитатель: С.А. Шестакова, СЗД</dc:title>
  <dc:creator>user</dc:creator>
  <cp:lastModifiedBy>12345</cp:lastModifiedBy>
  <cp:revision>19</cp:revision>
  <dcterms:created xsi:type="dcterms:W3CDTF">2018-02-24T17:00:42Z</dcterms:created>
  <dcterms:modified xsi:type="dcterms:W3CDTF">2018-03-20T07:11:16Z</dcterms:modified>
</cp:coreProperties>
</file>