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6" r:id="rId7"/>
    <p:sldId id="261" r:id="rId8"/>
    <p:sldId id="262" r:id="rId9"/>
    <p:sldId id="263" r:id="rId10"/>
    <p:sldId id="264" r:id="rId11"/>
    <p:sldId id="265" r:id="rId12"/>
    <p:sldId id="283" r:id="rId13"/>
    <p:sldId id="268" r:id="rId14"/>
    <p:sldId id="281" r:id="rId15"/>
    <p:sldId id="284" r:id="rId16"/>
    <p:sldId id="282" r:id="rId17"/>
  </p:sldIdLst>
  <p:sldSz cx="9144000" cy="6858000" type="screen4x3"/>
  <p:notesSz cx="6858000" cy="9144000"/>
  <p:custDataLst>
    <p:tags r:id="rId18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3E729"/>
    <a:srgbClr val="FFD525"/>
    <a:srgbClr val="33910D"/>
    <a:srgbClr val="FFFFFF"/>
    <a:srgbClr val="FFD10D"/>
    <a:srgbClr val="FFFF99"/>
    <a:srgbClr val="FFFF66"/>
    <a:srgbClr val="BCFF79"/>
    <a:srgbClr val="A9FF53"/>
    <a:srgbClr val="99FF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678" autoAdjust="0"/>
    <p:restoredTop sz="94708" autoAdjust="0"/>
  </p:normalViewPr>
  <p:slideViewPr>
    <p:cSldViewPr>
      <p:cViewPr varScale="1">
        <p:scale>
          <a:sx n="69" d="100"/>
          <a:sy n="69" d="100"/>
        </p:scale>
        <p:origin x="-145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2EF13-143B-459E-8484-E3EA4AA5AD64}" type="datetimeFigureOut">
              <a:rPr lang="ru-RU" smtClean="0"/>
              <a:pPr/>
              <a:t>25.02.2018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E151D-3CCF-4F5E-A975-7DEB389D84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2EF13-143B-459E-8484-E3EA4AA5AD64}" type="datetimeFigureOut">
              <a:rPr lang="ru-RU" smtClean="0"/>
              <a:pPr/>
              <a:t>25.02.2018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E151D-3CCF-4F5E-A975-7DEB389D84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2EF13-143B-459E-8484-E3EA4AA5AD64}" type="datetimeFigureOut">
              <a:rPr lang="ru-RU" smtClean="0"/>
              <a:pPr/>
              <a:t>25.02.2018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E151D-3CCF-4F5E-A975-7DEB389D84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2EF13-143B-459E-8484-E3EA4AA5AD64}" type="datetimeFigureOut">
              <a:rPr lang="ru-RU" smtClean="0"/>
              <a:pPr/>
              <a:t>25.02.2018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E151D-3CCF-4F5E-A975-7DEB389D84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2EF13-143B-459E-8484-E3EA4AA5AD64}" type="datetimeFigureOut">
              <a:rPr lang="ru-RU" smtClean="0"/>
              <a:pPr/>
              <a:t>25.02.2018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E151D-3CCF-4F5E-A975-7DEB389D84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2EF13-143B-459E-8484-E3EA4AA5AD64}" type="datetimeFigureOut">
              <a:rPr lang="ru-RU" smtClean="0"/>
              <a:pPr/>
              <a:t>25.02.2018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E151D-3CCF-4F5E-A975-7DEB389D84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2EF13-143B-459E-8484-E3EA4AA5AD64}" type="datetimeFigureOut">
              <a:rPr lang="ru-RU" smtClean="0"/>
              <a:pPr/>
              <a:t>25.02.2018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E151D-3CCF-4F5E-A975-7DEB389D84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2EF13-143B-459E-8484-E3EA4AA5AD64}" type="datetimeFigureOut">
              <a:rPr lang="ru-RU" smtClean="0"/>
              <a:pPr/>
              <a:t>25.02.2018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E151D-3CCF-4F5E-A975-7DEB389D84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2EF13-143B-459E-8484-E3EA4AA5AD64}" type="datetimeFigureOut">
              <a:rPr lang="ru-RU" smtClean="0"/>
              <a:pPr/>
              <a:t>25.02.2018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E151D-3CCF-4F5E-A975-7DEB389D84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2EF13-143B-459E-8484-E3EA4AA5AD64}" type="datetimeFigureOut">
              <a:rPr lang="ru-RU" smtClean="0"/>
              <a:pPr/>
              <a:t>25.02.2018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E151D-3CCF-4F5E-A975-7DEB389D84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2EF13-143B-459E-8484-E3EA4AA5AD64}" type="datetimeFigureOut">
              <a:rPr lang="ru-RU" smtClean="0"/>
              <a:pPr/>
              <a:t>25.02.2018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E151D-3CCF-4F5E-A975-7DEB389D84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82EF13-143B-459E-8484-E3EA4AA5AD64}" type="datetimeFigureOut">
              <a:rPr lang="ru-RU" smtClean="0"/>
              <a:pPr/>
              <a:t>25.02.2018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FE151D-3CCF-4F5E-A975-7DEB389D848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10000"/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428728" y="571480"/>
            <a:ext cx="6572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Путешествие в </a:t>
            </a:r>
            <a:r>
              <a:rPr lang="ru-RU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город </a:t>
            </a:r>
            <a:r>
              <a:rPr lang="ru-RU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Здоровье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5720" y="5572140"/>
            <a:ext cx="393832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33910D"/>
                </a:solidFill>
                <a:latin typeface="Times New Roman" pitchFamily="18" charset="0"/>
                <a:cs typeface="Times New Roman" pitchFamily="18" charset="0"/>
              </a:rPr>
              <a:t>Составитель:</a:t>
            </a:r>
          </a:p>
          <a:p>
            <a:r>
              <a:rPr lang="ru-RU" sz="2000" dirty="0" smtClean="0">
                <a:solidFill>
                  <a:srgbClr val="33910D"/>
                </a:solidFill>
                <a:latin typeface="Times New Roman" pitchFamily="18" charset="0"/>
                <a:cs typeface="Times New Roman" pitchFamily="18" charset="0"/>
              </a:rPr>
              <a:t>Воспитатель средней группы №11</a:t>
            </a:r>
          </a:p>
          <a:p>
            <a:r>
              <a:rPr lang="ru-RU" sz="2000" dirty="0" smtClean="0">
                <a:solidFill>
                  <a:srgbClr val="33910D"/>
                </a:solidFill>
                <a:latin typeface="Times New Roman" pitchFamily="18" charset="0"/>
                <a:cs typeface="Times New Roman" pitchFamily="18" charset="0"/>
              </a:rPr>
              <a:t>А. А. Русманова</a:t>
            </a:r>
            <a:endParaRPr lang="ru-RU" sz="2000" dirty="0">
              <a:solidFill>
                <a:srgbClr val="33910D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Пользователь\Desktop\занятие  открытое по ЗОЖ  26.02.2018г\4787597_letnie_vidi_sporta_6.jpg"/>
          <p:cNvPicPr>
            <a:picLocks noChangeAspect="1" noChangeArrowheads="1"/>
          </p:cNvPicPr>
          <p:nvPr/>
        </p:nvPicPr>
        <p:blipFill>
          <a:blip r:embed="rId2"/>
          <a:srcRect t="1891"/>
          <a:stretch>
            <a:fillRect/>
          </a:stretch>
        </p:blipFill>
        <p:spPr bwMode="auto">
          <a:xfrm rot="16200000">
            <a:off x="1463041" y="-1177314"/>
            <a:ext cx="6217917" cy="914400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Пользователь\Desktop\занятие  открытое по ЗОЖ  26.02.2018г\4787670_zimnie_vidi_sporta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8604"/>
            <a:ext cx="9144000" cy="617873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Пользователь\Desktop\занятие  открытое по ЗОЖ  26.02.2018г\4787594_letnie_vidi_sporta_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1482635" y="-1196906"/>
            <a:ext cx="6178731" cy="9144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Пользователь\Desktop\занятие  открытое по ЗОЖ  26.02.2018г\4787717_zimnie_vidi_sporta_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728"/>
            <a:ext cx="9144000" cy="619179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Пользователь\Desktop\занятие  открытое по ЗОЖ  26.02.2018г\2ttwovbtqgs_52dbae00e3a9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28670"/>
            <a:ext cx="9144000" cy="450057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00298" y="2708920"/>
            <a:ext cx="4000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>
              <a:solidFill>
                <a:srgbClr val="33910D"/>
              </a:solidFill>
            </a:endParaRPr>
          </a:p>
        </p:txBody>
      </p:sp>
      <p:pic>
        <p:nvPicPr>
          <p:cNvPr id="1026" name="Picture 2" descr="C:\Users\Пользователь\Desktop\занятие  открытое по ЗОЖ  26.02.2018г\baby-train-16293900.jpg"/>
          <p:cNvPicPr>
            <a:picLocks noChangeAspect="1" noChangeArrowheads="1"/>
          </p:cNvPicPr>
          <p:nvPr/>
        </p:nvPicPr>
        <p:blipFill>
          <a:blip r:embed="rId2"/>
          <a:srcRect r="1022" b="9900"/>
          <a:stretch>
            <a:fillRect/>
          </a:stretch>
        </p:blipFill>
        <p:spPr bwMode="auto">
          <a:xfrm>
            <a:off x="-1" y="0"/>
            <a:ext cx="9101177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ФОН-ЛЕТО.pn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 r="2021"/>
          <a:stretch>
            <a:fillRect/>
          </a:stretch>
        </p:blipFill>
        <p:spPr>
          <a:xfrm>
            <a:off x="0" y="2133600"/>
            <a:ext cx="9144000" cy="47244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00298" y="2708920"/>
            <a:ext cx="4000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>
              <a:solidFill>
                <a:srgbClr val="33910D"/>
              </a:solidFill>
            </a:endParaRPr>
          </a:p>
        </p:txBody>
      </p:sp>
      <p:pic>
        <p:nvPicPr>
          <p:cNvPr id="1026" name="Picture 2" descr="C:\Users\Пользователь\Desktop\занятие  открытое по ЗОЖ  26.02.2018г\baby-train-16293900.jpg"/>
          <p:cNvPicPr>
            <a:picLocks noChangeAspect="1" noChangeArrowheads="1"/>
          </p:cNvPicPr>
          <p:nvPr/>
        </p:nvPicPr>
        <p:blipFill>
          <a:blip r:embed="rId3"/>
          <a:srcRect r="1022" b="9900"/>
          <a:stretch>
            <a:fillRect/>
          </a:stretch>
        </p:blipFill>
        <p:spPr bwMode="auto">
          <a:xfrm>
            <a:off x="-1" y="0"/>
            <a:ext cx="9101177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ользователь\Desktop\занятие  открытое по ЗОЖ  26.02.2018г\0003-003-Gorod-zdorovj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Пользователь\Desktop\занятие  открытое по ЗОЖ  26.02.2018г\13105111uplakatzvirubkoyumojdodi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500042"/>
            <a:ext cx="4349234" cy="607223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857488" y="0"/>
            <a:ext cx="34642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улица «Чистюлино»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Пользователь\Desktop\занятие  открытое по ЗОЖ  26.02.2018г\depositphotos_7159533-stock-photo-useful-foo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428604"/>
            <a:ext cx="5960605" cy="6429396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2571736" y="0"/>
            <a:ext cx="37248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улица «Продуктовая»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Пользователь\Desktop\занятие  открытое по ЗОЖ  26.02.2018г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60221"/>
            <a:ext cx="9144000" cy="509778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500298" y="642918"/>
            <a:ext cx="35982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улица «Спортивная»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Пользователь\Desktop\занятие  открытое по ЗОЖ  26.02.2018г\4787600_letnie_vidi_sporta_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0357" y="0"/>
            <a:ext cx="4653643" cy="6858000"/>
          </a:xfrm>
          <a:prstGeom prst="rect">
            <a:avLst/>
          </a:prstGeom>
          <a:noFill/>
        </p:spPr>
      </p:pic>
      <p:pic>
        <p:nvPicPr>
          <p:cNvPr id="6147" name="Picture 3" descr="C:\Users\Пользователь\Desktop\занятие  открытое по ЗОЖ  26.02.2018г\4787671_zimnie_vidi_sporta_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614454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Пользователь\Desktop\занятие  открытое по ЗОЖ  26.02.2018г\4787596_letnie_vidi_sporta_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-1"/>
            <a:ext cx="4634049" cy="6858001"/>
          </a:xfrm>
          <a:prstGeom prst="rect">
            <a:avLst/>
          </a:prstGeom>
          <a:noFill/>
        </p:spPr>
      </p:pic>
      <p:pic>
        <p:nvPicPr>
          <p:cNvPr id="7171" name="Picture 3" descr="C:\Users\Пользователь\Desktop\занятие  открытое по ЗОЖ  26.02.2018г\4787672_zimnie_vidi_sporta_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9951" y="0"/>
            <a:ext cx="4634049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Пользователь\Desktop\занятие  открытое по ЗОЖ  26.02.2018г\4787593_letnie_vidi_sporta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0357" y="0"/>
            <a:ext cx="4653643" cy="6858000"/>
          </a:xfrm>
          <a:prstGeom prst="rect">
            <a:avLst/>
          </a:prstGeom>
          <a:noFill/>
        </p:spPr>
      </p:pic>
      <p:pic>
        <p:nvPicPr>
          <p:cNvPr id="8195" name="Picture 3" descr="C:\Users\Пользователь\Desktop\занятие  открытое по ЗОЖ  26.02.2018г\4787720_zimnie_vidi_sporta_8.jpg"/>
          <p:cNvPicPr>
            <a:picLocks noChangeAspect="1" noChangeArrowheads="1"/>
          </p:cNvPicPr>
          <p:nvPr/>
        </p:nvPicPr>
        <p:blipFill>
          <a:blip r:embed="rId3"/>
          <a:srcRect l="14193" t="1785" r="2401"/>
          <a:stretch>
            <a:fillRect/>
          </a:stretch>
        </p:blipFill>
        <p:spPr bwMode="auto">
          <a:xfrm>
            <a:off x="0" y="0"/>
            <a:ext cx="4547385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4c4de36cff1ec7125447e19f5a46e3d31a6810cf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472</TotalTime>
  <Words>28</Words>
  <Application>Microsoft Office PowerPoint</Application>
  <PresentationFormat>Экран (4:3)</PresentationFormat>
  <Paragraphs>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PC</dc:creator>
  <cp:lastModifiedBy>Пользователь</cp:lastModifiedBy>
  <cp:revision>47</cp:revision>
  <dcterms:created xsi:type="dcterms:W3CDTF">2014-05-16T14:39:08Z</dcterms:created>
  <dcterms:modified xsi:type="dcterms:W3CDTF">2018-02-25T17:22:44Z</dcterms:modified>
</cp:coreProperties>
</file>