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58" r:id="rId5"/>
    <p:sldId id="260" r:id="rId6"/>
    <p:sldId id="267" r:id="rId7"/>
    <p:sldId id="264" r:id="rId8"/>
    <p:sldId id="259" r:id="rId9"/>
    <p:sldId id="262" r:id="rId10"/>
    <p:sldId id="263" r:id="rId11"/>
    <p:sldId id="266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A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2" autoAdjust="0"/>
  </p:normalViewPr>
  <p:slideViewPr>
    <p:cSldViewPr>
      <p:cViewPr varScale="1">
        <p:scale>
          <a:sx n="65" d="100"/>
          <a:sy n="65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0609" y="5457944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Распопова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Екатерина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Александровна СЗД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175351" cy="3656697"/>
          </a:xfrm>
        </p:spPr>
        <p:txBody>
          <a:bodyPr>
            <a:prstTxWarp prst="textWave2">
              <a:avLst/>
            </a:prstTxWarp>
          </a:bodyPr>
          <a:lstStyle/>
          <a:p>
            <a:pPr marL="182880" indent="0" algn="ctr">
              <a:buNone/>
            </a:pPr>
            <a:r>
              <a:rPr lang="ru-RU" dirty="0" smtClean="0">
                <a:effectLst/>
              </a:rPr>
              <a:t>«Путешествие в поэтический осенний лес»</a:t>
            </a:r>
            <a:endParaRPr lang="ru-RU" dirty="0">
              <a:effectLst/>
            </a:endParaRPr>
          </a:p>
        </p:txBody>
      </p:sp>
      <p:pic>
        <p:nvPicPr>
          <p:cNvPr id="1026" name="Picture 2" descr="http://99px.ru/sstorage/86/2016/10/image_86151016073337205907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1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54868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Загадка!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49" y="1120180"/>
            <a:ext cx="2029151" cy="167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" name="Picture 2" descr="http://cdn.simplesite.com/i/b6/92/282600881875817142/i282600889630655660._szw1280h1280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35"/>
          <a:stretch/>
        </p:blipFill>
        <p:spPr bwMode="auto">
          <a:xfrm>
            <a:off x="3438072" y="1285034"/>
            <a:ext cx="2088232" cy="152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3" name="Picture 6" descr="https://im0-tub-ru.yandex.net/i?id=5368f9b1a239d6d2dde9cf0e301e75be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4"/>
          <a:stretch/>
        </p:blipFill>
        <p:spPr bwMode="auto">
          <a:xfrm>
            <a:off x="1054339" y="3158956"/>
            <a:ext cx="2005555" cy="1402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4" name="Picture 6" descr="https://im0-tub-ru.yandex.net/i?id=f48d00da72755f8474d5d943bf5928e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034" y="3115836"/>
            <a:ext cx="1580722" cy="1736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5" name="Picture 2" descr="https://im0-tub-ru.yandex.net/i?id=0fb6e85377dbf5a47a429522feafeb8e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78" y="4895717"/>
            <a:ext cx="2437478" cy="1626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6" name="Picture 4" descr="http://img1.liveinternet.ru/images/attach/c/7/96/741/96741281_large_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478" y="5040266"/>
            <a:ext cx="2502729" cy="153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7" name="Стрелка вправо 16"/>
          <p:cNvSpPr/>
          <p:nvPr/>
        </p:nvSpPr>
        <p:spPr>
          <a:xfrm>
            <a:off x="2879874" y="190114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400636" y="388695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760676" y="566466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://1.bp.blogspot.com/-Jd-rmj7uEBg/VNS6JZjLi3I/AAAAAAADfo0/-djB3syH3Yg/s1600/ANIMALES%2B(ZORRO)%2B(74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56345"/>
            <a:ext cx="2736303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563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9px.ru/sstorage/86/2016/10/image_86151016073337205907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1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0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lejdoskopphotoshopa.ru/wp-content/uploads/2012/09/%D0%91%D0%B5%D0%B7-%D0%B8%D0%BC%D0%B5%D0%BD%D0%B8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99699" cy="56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36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869160"/>
            <a:ext cx="6512511" cy="1143000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img0.liveinternet.ru/images/attach/d/1/132/124/132124432_5152557_0ist672_1_.pn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496855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99px.ru/sstorage/86/2016/10/image_86151016073337205907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1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2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im0-tub-ru.yandex.net/i?id=ed1d04dfa2e39989878d995ac9c46e8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340" y="0"/>
            <a:ext cx="1028185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99px.ru/sstorage/86/2016/10/image_86151016073337205907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506"/>
            <a:ext cx="9396536" cy="7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9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2052" name="Picture 4" descr="https://im0-tub-ru.yandex.net/i?id=ed1d04dfa2e39989878d995ac9c46e8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1340" y="0"/>
            <a:ext cx="1028185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583fd2138adf5789d3c6b2ea4d0ba7b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13650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de9b7ca4ff8ab62278956d3e180393cd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414" y="995601"/>
            <a:ext cx="7978350" cy="486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8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lejdoskopphotoshopa.ru/wp-content/uploads/2012/09/%D0%91%D0%B5%D0%B7-%D0%B8%D0%BC%D0%B5%D0%BD%D0%B8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481775" cy="62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818" y="404662"/>
            <a:ext cx="5694363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48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185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Какой зайчик?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m0-tub-ru.yandex.net/i?id=3b8f34b006e967ee1e6d52f48632f911-l&amp;n=13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9" t="23364" r="57304" b="47665"/>
          <a:stretch/>
        </p:blipFill>
        <p:spPr bwMode="auto">
          <a:xfrm>
            <a:off x="1029836" y="3861048"/>
            <a:ext cx="2952328" cy="237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172" name="Picture 4" descr="https://f.kinozon.tv/%D0%BF%D1%80%D0%B8%D0%BC%D0%B5%D1%80%D1%8B_%D0%BA%D0%B0%D0%B4%D1%80%D0%BE%D0%B2/310268/%D0%A5%D1%80%D0%B0%D0%B1%D1%80%D1%8B%D0%B9_%D0%B7%D0%B0%D1%8F%D1%86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16" b="5195"/>
          <a:stretch/>
        </p:blipFill>
        <p:spPr bwMode="auto">
          <a:xfrm>
            <a:off x="5010282" y="3861048"/>
            <a:ext cx="2594165" cy="2388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effects1.ru/png/kartinka/1/kroliki/1/krolik-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6950"/>
            <a:ext cx="1668221" cy="1868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www.playcast.ru/uploads/2014/12/13/1106808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1296920" cy="1856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65750" y="47667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Что бывает таким же?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https://im0-tub-ru.yandex.net/i?id=49f3b7a58471c1f2c9c7a9254cd78397-l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344"/>
          <a:stretch/>
        </p:blipFill>
        <p:spPr bwMode="auto">
          <a:xfrm>
            <a:off x="1043608" y="1296950"/>
            <a:ext cx="2520280" cy="2376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0" descr="https://im0-tub-ru.yandex.net/i?id=74202259ea631729ec698d54cccdbe47-l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97"/>
          <a:stretch/>
        </p:blipFill>
        <p:spPr bwMode="auto">
          <a:xfrm>
            <a:off x="4600361" y="1399515"/>
            <a:ext cx="3401213" cy="213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6" descr="https://im0-tub-ru.yandex.net/i?id=0f70418e5c9d792adf8608bd06672125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72123"/>
            <a:ext cx="3024336" cy="2518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4" descr="https://im0-tub-ru.yandex.net/i?id=9e5f8a4d87ca7dceb2bfed691ca777bf-l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206" y="3852240"/>
            <a:ext cx="3501218" cy="2427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993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ffects1.ru/png/kartinka/1/kroliki/1/krolik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947" y="477377"/>
            <a:ext cx="1230885" cy="137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Picture 8" descr="https://im0-tub-ru.yandex.net/i?id=49f3b7a58471c1f2c9c7a9254cd78397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344"/>
          <a:stretch/>
        </p:blipFill>
        <p:spPr bwMode="auto">
          <a:xfrm>
            <a:off x="3770085" y="463247"/>
            <a:ext cx="1449943" cy="1367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Picture 8" descr="http://www.playcast.ru/uploads/2014/12/13/110680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227" y="1884462"/>
            <a:ext cx="1145973" cy="164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Picture 10" descr="https://im0-tub-ru.yandex.net/i?id=74202259ea631729ec698d54cccdbe47-l&amp;n=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97"/>
          <a:stretch/>
        </p:blipFill>
        <p:spPr bwMode="auto">
          <a:xfrm>
            <a:off x="4556999" y="2047163"/>
            <a:ext cx="2099150" cy="131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Объект 3" descr="https://im0-tub-ru.yandex.net/i?id=3b8f34b006e967ee1e6d52f48632f911-l&amp;n=13"/>
          <p:cNvPicPr>
            <a:picLocks noGrp="1"/>
          </p:cNvPicPr>
          <p:nvPr>
            <p:ph sz="quarter" idx="1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9" t="23364" r="57304" b="47665"/>
          <a:stretch/>
        </p:blipFill>
        <p:spPr bwMode="auto">
          <a:xfrm>
            <a:off x="2113901" y="3747043"/>
            <a:ext cx="1656184" cy="1325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6" descr="https://im0-tub-ru.yandex.net/i?id=0f70418e5c9d792adf8608bd06672125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063" y="3896043"/>
            <a:ext cx="1556261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" name="Picture 4" descr="https://f.kinozon.tv/%D0%BF%D1%80%D0%B8%D0%BC%D0%B5%D1%80%D1%8B_%D0%BA%D0%B0%D0%B4%D1%80%D0%BE%D0%B2/310268/%D0%A5%D1%80%D0%B0%D0%B1%D1%80%D1%8B%D0%B9_%D0%B7%D0%B0%D1%8F%D1%86-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16" b="5195"/>
          <a:stretch/>
        </p:blipFill>
        <p:spPr bwMode="auto">
          <a:xfrm>
            <a:off x="2708227" y="5229200"/>
            <a:ext cx="1463203" cy="1347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1" name="Picture 4" descr="https://im0-tub-ru.yandex.net/i?id=9e5f8a4d87ca7dceb2bfed691ca777bf-l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846" y="5378749"/>
            <a:ext cx="1512168" cy="104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2" name="Стрелка вправо 11"/>
          <p:cNvSpPr/>
          <p:nvPr/>
        </p:nvSpPr>
        <p:spPr>
          <a:xfrm>
            <a:off x="3275856" y="98072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17365" y="259751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991410" y="4265961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556999" y="5758903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7939" y="2952664"/>
            <a:ext cx="2847181" cy="284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Загадка!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2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lejdoskopphotoshopa.ru/wp-content/uploads/2012/09/%D0%91%D0%B5%D0%B7-%D0%B8%D0%BC%D0%B5%D0%BD%D0%B8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99699" cy="56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9px.ru/sstorage/86/2016/10/image_86151016073337205907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1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1.bp.blogspot.com/-Jd-rmj7uEBg/VNS6JZjLi3I/AAAAAAADfo0/-djB3syH3Yg/s1600/ANIMALES%2B(ZORRO)%2B(74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770413" cy="4622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48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Какая лисичка?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808312" cy="231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050" name="Picture 2" descr="https://im0-tub-ru.yandex.net/i?id=0fb6e85377dbf5a47a429522feafeb8e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04601"/>
            <a:ext cx="3121554" cy="208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AutoShape 4" descr="https://im0-tub-ru.yandex.net/i?id=5368f9b1a239d6d2dde9cf0e301e75be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m0-tub-ru.yandex.net/i?id=5368f9b1a239d6d2dde9cf0e301e75be-l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84"/>
          <a:stretch/>
        </p:blipFill>
        <p:spPr bwMode="auto">
          <a:xfrm>
            <a:off x="4834307" y="1469745"/>
            <a:ext cx="3625807" cy="253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91680" y="34178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Что бывает таким же?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.simplesite.com/i/b6/92/282600881875817142/i282600889630655660._szw1280h1280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35"/>
          <a:stretch/>
        </p:blipFill>
        <p:spPr bwMode="auto">
          <a:xfrm>
            <a:off x="679633" y="1446370"/>
            <a:ext cx="3284722" cy="239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" name="Picture 6" descr="https://im0-tub-ru.yandex.net/i?id=f48d00da72755f8474d5d943bf5928e8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307" y="1439377"/>
            <a:ext cx="3770141" cy="414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3" name="Picture 4" descr="http://img1.liveinternet.ru/images/attach/c/7/96/741/96741281_large_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22" y="4267964"/>
            <a:ext cx="3837388" cy="2356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0769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592</TotalTime>
  <Words>39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«Путешествие в поэтический осенний лес»</vt:lpstr>
      <vt:lpstr>Слайд 2</vt:lpstr>
      <vt:lpstr>м</vt:lpstr>
      <vt:lpstr>Слайд 4</vt:lpstr>
      <vt:lpstr>Какой зайчик?</vt:lpstr>
      <vt:lpstr>Загадка!</vt:lpstr>
      <vt:lpstr>Слайд 7</vt:lpstr>
      <vt:lpstr>Слайд 8</vt:lpstr>
      <vt:lpstr>Какая лисичка?</vt:lpstr>
      <vt:lpstr>Слайд 10</vt:lpstr>
      <vt:lpstr>Слайд 11</vt:lpstr>
      <vt:lpstr>Слайд 12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поэтический осенний лес»</dc:title>
  <dc:creator>Распоповы</dc:creator>
  <cp:lastModifiedBy>Евгений</cp:lastModifiedBy>
  <cp:revision>35</cp:revision>
  <dcterms:created xsi:type="dcterms:W3CDTF">2017-10-22T11:59:54Z</dcterms:created>
  <dcterms:modified xsi:type="dcterms:W3CDTF">2018-03-24T15:15:08Z</dcterms:modified>
</cp:coreProperties>
</file>