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59" r:id="rId5"/>
    <p:sldId id="260" r:id="rId6"/>
    <p:sldId id="261" r:id="rId7"/>
    <p:sldId id="258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74" autoAdjust="0"/>
    <p:restoredTop sz="94660"/>
  </p:normalViewPr>
  <p:slideViewPr>
    <p:cSldViewPr>
      <p:cViewPr varScale="1">
        <p:scale>
          <a:sx n="65" d="100"/>
          <a:sy n="65" d="100"/>
        </p:scale>
        <p:origin x="-15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A598-86E9-4180-9D99-7E39F452B5B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5565E-1890-469C-BD17-26B19798EB7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A598-86E9-4180-9D99-7E39F452B5B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5565E-1890-469C-BD17-26B19798E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A598-86E9-4180-9D99-7E39F452B5B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5565E-1890-469C-BD17-26B19798E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A598-86E9-4180-9D99-7E39F452B5B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5565E-1890-469C-BD17-26B19798E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A598-86E9-4180-9D99-7E39F452B5B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5B5565E-1890-469C-BD17-26B19798EB7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A598-86E9-4180-9D99-7E39F452B5B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5565E-1890-469C-BD17-26B19798E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A598-86E9-4180-9D99-7E39F452B5B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5565E-1890-469C-BD17-26B19798E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A598-86E9-4180-9D99-7E39F452B5B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5565E-1890-469C-BD17-26B19798E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A598-86E9-4180-9D99-7E39F452B5B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5565E-1890-469C-BD17-26B19798E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A598-86E9-4180-9D99-7E39F452B5B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5565E-1890-469C-BD17-26B19798E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A598-86E9-4180-9D99-7E39F452B5B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5565E-1890-469C-BD17-26B19798E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97A598-86E9-4180-9D99-7E39F452B5B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5B5565E-1890-469C-BD17-26B19798EB7D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2286015"/>
          </a:xfrm>
        </p:spPr>
        <p:txBody>
          <a:bodyPr/>
          <a:lstStyle/>
          <a:p>
            <a:r>
              <a:rPr lang="ru-RU" dirty="0" smtClean="0"/>
              <a:t>Проект «Хочу все знать»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571876"/>
            <a:ext cx="6400800" cy="2066924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Группа «Солнечные зайчики»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Руководитель  проекта</a:t>
            </a:r>
          </a:p>
          <a:p>
            <a:r>
              <a:rPr lang="ru-RU" b="1" dirty="0" err="1" smtClean="0">
                <a:solidFill>
                  <a:schemeClr val="tx1"/>
                </a:solidFill>
              </a:rPr>
              <a:t>Олюшина</a:t>
            </a:r>
            <a:r>
              <a:rPr lang="ru-RU" b="1" dirty="0" smtClean="0">
                <a:solidFill>
                  <a:schemeClr val="tx1"/>
                </a:solidFill>
              </a:rPr>
              <a:t> Наталия Михайловна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G:\1\для режимных моментов\все надо\наши будни и праздники\IMGA016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1143000"/>
            <a:ext cx="8128000" cy="4572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928662" y="0"/>
            <a:ext cx="657229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Чудеса в молоке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Рисуем манкой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G:\1\для режимных моментов\все надо\наши будни и праздники\IMGA0180.JPG"/>
          <p:cNvPicPr>
            <a:picLocks noChangeAspect="1" noChangeArrowheads="1"/>
          </p:cNvPicPr>
          <p:nvPr/>
        </p:nvPicPr>
        <p:blipFill>
          <a:blip r:embed="rId2"/>
          <a:srcRect l="27148" t="48437" r="13965"/>
          <a:stretch>
            <a:fillRect/>
          </a:stretch>
        </p:blipFill>
        <p:spPr bwMode="auto">
          <a:xfrm>
            <a:off x="642910" y="1643050"/>
            <a:ext cx="8267349" cy="4071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Расмотрим</a:t>
            </a:r>
            <a:r>
              <a:rPr lang="ru-RU" dirty="0" smtClean="0"/>
              <a:t> зернышки через лупу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G:\1\для режимных моментов\все надо\наши будни и праздники\IMGA019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48438" r="683"/>
          <a:stretch>
            <a:fillRect/>
          </a:stretch>
        </p:blipFill>
        <p:spPr bwMode="auto">
          <a:xfrm>
            <a:off x="500034" y="2357430"/>
            <a:ext cx="8072494" cy="37861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Тонет не тонет</a:t>
            </a:r>
            <a:endParaRPr lang="ru-RU" dirty="0"/>
          </a:p>
        </p:txBody>
      </p:sp>
      <p:pic>
        <p:nvPicPr>
          <p:cNvPr id="5122" name="Picture 2" descr="G:\1\для режимных моментов\все надо\наши будни и праздники\IMGA019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8487" t="46967" r="8643"/>
          <a:stretch>
            <a:fillRect/>
          </a:stretch>
        </p:blipFill>
        <p:spPr bwMode="auto">
          <a:xfrm>
            <a:off x="571472" y="2428844"/>
            <a:ext cx="7786742" cy="4429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Сколько лучиков у снежинки</a:t>
            </a:r>
            <a:endParaRPr lang="ru-RU" dirty="0"/>
          </a:p>
        </p:txBody>
      </p:sp>
      <p:pic>
        <p:nvPicPr>
          <p:cNvPr id="6146" name="Picture 2" descr="G:\1\для режимных моментов\все надо\наши будни и праздники\IMGA020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508000" y="1668462"/>
            <a:ext cx="81280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1\для режимных моментов\все надо\наши будни и праздники\IMGA0174.JPG"/>
          <p:cNvPicPr>
            <a:picLocks noChangeAspect="1" noChangeArrowheads="1"/>
          </p:cNvPicPr>
          <p:nvPr/>
        </p:nvPicPr>
        <p:blipFill>
          <a:blip r:embed="rId2"/>
          <a:srcRect t="39063" r="-2833"/>
          <a:stretch>
            <a:fillRect/>
          </a:stretch>
        </p:blipFill>
        <p:spPr bwMode="auto">
          <a:xfrm>
            <a:off x="571472" y="1857364"/>
            <a:ext cx="8358246" cy="385762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857488" y="642918"/>
            <a:ext cx="41434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/>
              <a:t>Магниты 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</a:rPr>
              <a:t>Спасибо за внимание!</a:t>
            </a:r>
            <a:endParaRPr lang="ru-RU" sz="44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</TotalTime>
  <Words>37</Words>
  <Application>Microsoft Office PowerPoint</Application>
  <PresentationFormat>Экран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Проект «Хочу все знать»</vt:lpstr>
      <vt:lpstr>Слайд 2</vt:lpstr>
      <vt:lpstr>Рисуем манкой</vt:lpstr>
      <vt:lpstr>Расмотрим зернышки через лупу </vt:lpstr>
      <vt:lpstr>Тонет не тонет</vt:lpstr>
      <vt:lpstr>Сколько лучиков у снежинки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«Хочу все знать»</dc:title>
  <dc:creator>1</dc:creator>
  <cp:lastModifiedBy>1</cp:lastModifiedBy>
  <cp:revision>2</cp:revision>
  <dcterms:created xsi:type="dcterms:W3CDTF">2018-03-29T17:01:23Z</dcterms:created>
  <dcterms:modified xsi:type="dcterms:W3CDTF">2018-03-29T17:15:16Z</dcterms:modified>
</cp:coreProperties>
</file>