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8092A9-9386-41FE-AA1A-3F366AD89394}" type="datetimeFigureOut">
              <a:rPr lang="ru-RU" smtClean="0"/>
              <a:pPr/>
              <a:t>29.03.2018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B484C15-53B3-47EF-986D-F71FCA2CB0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1928825"/>
          </a:xfrm>
        </p:spPr>
        <p:txBody>
          <a:bodyPr/>
          <a:lstStyle/>
          <a:p>
            <a:r>
              <a:rPr lang="ru-RU" dirty="0" smtClean="0"/>
              <a:t>Проект книги «Моя первая энциклопедия»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071810"/>
            <a:ext cx="6400800" cy="256699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Подготовила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Навалихина Мария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Руководитель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Олюшина</a:t>
            </a:r>
            <a:r>
              <a:rPr lang="ru-RU" b="1" dirty="0" smtClean="0">
                <a:solidFill>
                  <a:schemeClr val="tx1"/>
                </a:solidFill>
              </a:rPr>
              <a:t> Наталия Михайловна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МКДОУ детский сад №1 «Солнышко»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Г.Нолинск Кировской области.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:\проект маша\6RS8nyvwcTw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1168" t="5682" r="2056" b="37495"/>
          <a:stretch>
            <a:fillRect/>
          </a:stretch>
        </p:blipFill>
        <p:spPr bwMode="auto">
          <a:xfrm>
            <a:off x="0" y="714356"/>
            <a:ext cx="9144000" cy="54292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:\проект маша\E8tZoK-reHA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t="3583" r="4406" b="2606"/>
          <a:stretch>
            <a:fillRect/>
          </a:stretch>
        </p:blipFill>
        <p:spPr bwMode="auto">
          <a:xfrm rot="16200000">
            <a:off x="1883481" y="-358059"/>
            <a:ext cx="5000660" cy="87171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H:\проект маша\ZzBRC8KOgCU (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t="4226" r="7726" b="2648"/>
          <a:stretch>
            <a:fillRect/>
          </a:stretch>
        </p:blipFill>
        <p:spPr bwMode="auto">
          <a:xfrm rot="16200000">
            <a:off x="2009378" y="-437765"/>
            <a:ext cx="5069628" cy="9088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:\проект маша\5d3Jl8D6LU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1587" t="46520" r="42313" b="11599"/>
          <a:stretch>
            <a:fillRect/>
          </a:stretch>
        </p:blipFill>
        <p:spPr bwMode="auto">
          <a:xfrm rot="16200000">
            <a:off x="1752364" y="176407"/>
            <a:ext cx="5490185" cy="72804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9" name="Picture 3" descr="H:\проект маша\VV0FA89_qsQ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t="50894" r="-1751" b="2377"/>
          <a:stretch>
            <a:fillRect/>
          </a:stretch>
        </p:blipFill>
        <p:spPr bwMode="auto">
          <a:xfrm rot="16200000">
            <a:off x="1442412" y="629258"/>
            <a:ext cx="6830681" cy="55721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rgbClr val="00B050"/>
                </a:solidFill>
              </a:rPr>
              <a:t>Спасибо за внимание!</a:t>
            </a:r>
            <a:endParaRPr lang="ru-RU" sz="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</TotalTime>
  <Words>31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Проект книги «Моя первая энциклопедия»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книги «Моя первая энциклопедия»</dc:title>
  <dc:creator>1</dc:creator>
  <cp:lastModifiedBy>1</cp:lastModifiedBy>
  <cp:revision>4</cp:revision>
  <dcterms:created xsi:type="dcterms:W3CDTF">2018-03-24T04:13:22Z</dcterms:created>
  <dcterms:modified xsi:type="dcterms:W3CDTF">2018-03-29T16:48:21Z</dcterms:modified>
</cp:coreProperties>
</file>