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60" r:id="rId5"/>
    <p:sldId id="263" r:id="rId6"/>
    <p:sldId id="265" r:id="rId7"/>
    <p:sldId id="266" r:id="rId8"/>
    <p:sldId id="267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5" autoAdjust="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CA9CB70-D7D1-4C66-8373-2D66AC61D4A3}" type="datetimeFigureOut">
              <a:rPr lang="ru-RU" smtClean="0"/>
              <a:pPr/>
              <a:t>29.03.2018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32537C-C9F8-4178-93C9-27A19FEFF8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500197"/>
          </a:xfrm>
        </p:spPr>
        <p:txBody>
          <a:bodyPr/>
          <a:lstStyle/>
          <a:p>
            <a:pPr algn="ctr"/>
            <a:r>
              <a:rPr lang="ru-RU" dirty="0" smtClean="0"/>
              <a:t>Проект  «Посадил я перец»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363856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Подготовил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Слобожанинов</a:t>
            </a:r>
            <a:r>
              <a:rPr lang="ru-RU" b="1" dirty="0" smtClean="0">
                <a:solidFill>
                  <a:schemeClr val="tx1"/>
                </a:solidFill>
              </a:rPr>
              <a:t> Павел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Руководитель 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Вшивцева</a:t>
            </a:r>
            <a:r>
              <a:rPr lang="ru-RU" b="1" dirty="0" smtClean="0">
                <a:solidFill>
                  <a:schemeClr val="tx1"/>
                </a:solidFill>
              </a:rPr>
              <a:t> Наталия Ивановна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МКДОУ детский сад №1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«Солнышко» г.Нолинск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вот и результат!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:\1\фото с огорода\IMG_201608216_10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7604510" cy="426035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все началось!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1\для режимных моментов\все надо\фото с огорода\IMG_20170224_085751.jpg"/>
          <p:cNvPicPr>
            <a:picLocks noChangeAspect="1" noChangeArrowheads="1"/>
          </p:cNvPicPr>
          <p:nvPr/>
        </p:nvPicPr>
        <p:blipFill>
          <a:blip r:embed="rId2" cstate="print"/>
          <a:srcRect r="28555"/>
          <a:stretch>
            <a:fillRect/>
          </a:stretch>
        </p:blipFill>
        <p:spPr bwMode="auto">
          <a:xfrm>
            <a:off x="2285984" y="1551017"/>
            <a:ext cx="5500726" cy="530698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всходы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1\для режимных моментов\все надо\фото с огорода\IMG_20170224_09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7858180" cy="435771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Подготовим почву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1\для режимных моментов\все надо\фото с огорода\IMGA0266.JPG"/>
          <p:cNvPicPr>
            <a:picLocks noChangeAspect="1" noChangeArrowheads="1"/>
          </p:cNvPicPr>
          <p:nvPr/>
        </p:nvPicPr>
        <p:blipFill>
          <a:blip r:embed="rId2"/>
          <a:srcRect t="78229" r="7272"/>
          <a:stretch>
            <a:fillRect/>
          </a:stretch>
        </p:blipFill>
        <p:spPr bwMode="auto">
          <a:xfrm>
            <a:off x="1285852" y="1571612"/>
            <a:ext cx="7286676" cy="4554173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Сделаем лунки</a:t>
            </a:r>
            <a:endParaRPr lang="ru-RU" dirty="0"/>
          </a:p>
        </p:txBody>
      </p:sp>
      <p:pic>
        <p:nvPicPr>
          <p:cNvPr id="6146" name="Picture 2" descr="H:\1\Огород 2017\Photo14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2728" r="33333"/>
          <a:stretch>
            <a:fillRect/>
          </a:stretch>
        </p:blipFill>
        <p:spPr bwMode="auto">
          <a:xfrm>
            <a:off x="1571604" y="1643050"/>
            <a:ext cx="7000924" cy="485778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Посадим рассаду</a:t>
            </a:r>
            <a:endParaRPr lang="ru-RU" dirty="0"/>
          </a:p>
        </p:txBody>
      </p:sp>
      <p:pic>
        <p:nvPicPr>
          <p:cNvPr id="7170" name="Picture 2" descr="H:\1\Огород 2017\Photo14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2956" r="51104" b="37449"/>
          <a:stretch>
            <a:fillRect/>
          </a:stretch>
        </p:blipFill>
        <p:spPr bwMode="auto">
          <a:xfrm rot="16200000" flipV="1">
            <a:off x="2488117" y="1155166"/>
            <a:ext cx="5072099" cy="5476364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забываем поливать</a:t>
            </a:r>
            <a:endParaRPr lang="ru-RU" dirty="0"/>
          </a:p>
        </p:txBody>
      </p:sp>
      <p:pic>
        <p:nvPicPr>
          <p:cNvPr id="8194" name="Picture 2" descr="H:\1\Огород 2017\Photo15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3038" r="9678"/>
          <a:stretch>
            <a:fillRect/>
          </a:stretch>
        </p:blipFill>
        <p:spPr bwMode="auto">
          <a:xfrm>
            <a:off x="2071671" y="1571612"/>
            <a:ext cx="5959526" cy="4788866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Перчик заболел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1\огород август 2017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736"/>
            <a:ext cx="6036762" cy="5255622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Малышам интересно, что тут у нас выросло!</a:t>
            </a:r>
            <a:endParaRPr lang="ru-RU" sz="3200" dirty="0"/>
          </a:p>
        </p:txBody>
      </p:sp>
      <p:pic>
        <p:nvPicPr>
          <p:cNvPr id="10242" name="Picture 2" descr="H:\1\УРОЖАЙ\S46300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687" r="27778"/>
          <a:stretch>
            <a:fillRect/>
          </a:stretch>
        </p:blipFill>
        <p:spPr bwMode="auto">
          <a:xfrm>
            <a:off x="2214546" y="1928802"/>
            <a:ext cx="5572164" cy="4357718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</TotalTime>
  <Words>54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Проект  «Посадил я перец»</vt:lpstr>
      <vt:lpstr>С чего все началось!</vt:lpstr>
      <vt:lpstr>Первые всходы</vt:lpstr>
      <vt:lpstr>Подготовим почву</vt:lpstr>
      <vt:lpstr>Сделаем лунки</vt:lpstr>
      <vt:lpstr>Посадим рассаду</vt:lpstr>
      <vt:lpstr>Не забываем поливать</vt:lpstr>
      <vt:lpstr>Перчик заболел</vt:lpstr>
      <vt:lpstr>Малышам интересно, что тут у нас выросло!</vt:lpstr>
      <vt:lpstr>А вот и результат!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«Мой огород»</dc:title>
  <dc:creator>1</dc:creator>
  <cp:lastModifiedBy>1</cp:lastModifiedBy>
  <cp:revision>5</cp:revision>
  <dcterms:created xsi:type="dcterms:W3CDTF">2018-03-24T05:02:06Z</dcterms:created>
  <dcterms:modified xsi:type="dcterms:W3CDTF">2018-03-29T03:31:55Z</dcterms:modified>
</cp:coreProperties>
</file>