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56" r:id="rId5"/>
    <p:sldId id="262" r:id="rId6"/>
    <p:sldId id="274" r:id="rId7"/>
    <p:sldId id="257" r:id="rId8"/>
    <p:sldId id="263" r:id="rId9"/>
    <p:sldId id="278" r:id="rId10"/>
    <p:sldId id="277" r:id="rId11"/>
    <p:sldId id="275" r:id="rId12"/>
    <p:sldId id="264" r:id="rId13"/>
    <p:sldId id="265" r:id="rId14"/>
    <p:sldId id="260" r:id="rId15"/>
    <p:sldId id="282" r:id="rId16"/>
    <p:sldId id="261" r:id="rId17"/>
    <p:sldId id="28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0221-B6F5-4DCF-889B-E24AB734587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1D5D-3A9D-428C-97FF-698063F71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0221-B6F5-4DCF-889B-E24AB734587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1D5D-3A9D-428C-97FF-698063F71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0221-B6F5-4DCF-889B-E24AB734587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1D5D-3A9D-428C-97FF-698063F71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0221-B6F5-4DCF-889B-E24AB734587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1D5D-3A9D-428C-97FF-698063F71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0221-B6F5-4DCF-889B-E24AB734587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1D5D-3A9D-428C-97FF-698063F71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0221-B6F5-4DCF-889B-E24AB734587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1D5D-3A9D-428C-97FF-698063F71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0221-B6F5-4DCF-889B-E24AB734587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1D5D-3A9D-428C-97FF-698063F71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0221-B6F5-4DCF-889B-E24AB734587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1D5D-3A9D-428C-97FF-698063F71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0221-B6F5-4DCF-889B-E24AB734587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1D5D-3A9D-428C-97FF-698063F71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0221-B6F5-4DCF-889B-E24AB734587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1D5D-3A9D-428C-97FF-698063F71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0221-B6F5-4DCF-889B-E24AB734587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1D5D-3A9D-428C-97FF-698063F71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F0221-B6F5-4DCF-889B-E24AB734587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01D5D-3A9D-428C-97FF-698063F71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omens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tskiy-mir.net/" TargetMode="External"/><Relationship Id="rId5" Type="http://schemas.openxmlformats.org/officeDocument/2006/relationships/hyperlink" Target="https://luckymummy.ru/" TargetMode="External"/><Relationship Id="rId4" Type="http://schemas.openxmlformats.org/officeDocument/2006/relationships/hyperlink" Target="http://anyamashk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оутбука\Desktop\SHablon-dlya-prezentatsii-k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" y="-22207"/>
            <a:ext cx="9144000" cy="708662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7491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«Детский сад комбинированного вида №39»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1133872" y="1669142"/>
            <a:ext cx="6876256" cy="823479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C907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женщин</a:t>
            </a:r>
            <a:endParaRPr lang="ru-RU" sz="6600" b="1" i="1" dirty="0">
              <a:solidFill>
                <a:srgbClr val="C907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C:\Users\Ноутбука\Desktop\1475339396_08.jpg"/>
          <p:cNvPicPr>
            <a:picLocks noChangeAspect="1" noChangeArrowheads="1"/>
          </p:cNvPicPr>
          <p:nvPr/>
        </p:nvPicPr>
        <p:blipFill>
          <a:blip r:embed="rId3" cstate="print"/>
          <a:srcRect l="52022" t="15153" r="5525" b="12572"/>
          <a:stretch>
            <a:fillRect/>
          </a:stretch>
        </p:blipFill>
        <p:spPr bwMode="auto">
          <a:xfrm>
            <a:off x="297222" y="4005064"/>
            <a:ext cx="3050642" cy="281093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57764" y="6396335"/>
            <a:ext cx="2050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Арзамас 2018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3275555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воспитатель группы компенсирующей направленности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Кривоногова Татьяна Ивановна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3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оутбука\Desktop\SHablon-dlya-prezentatsii-k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394" y="0"/>
            <a:ext cx="9144000" cy="70866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61553" y="421036"/>
            <a:ext cx="352839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ты разбил коленку,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Поднимайся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 плачь.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смажет ранку йодом, </a:t>
            </a:r>
            <a:endParaRPr lang="ru-RU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Перевяжет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ногу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мама-врач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9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428" y="4701750"/>
            <a:ext cx="367240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ходит в белом колпаке </a:t>
            </a:r>
            <a:endParaRPr lang="ru-RU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большим половником в руке?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приготовит вкусные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Голубцы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капустные?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Профессию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назвать готовы?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 –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классный повар.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7524" y="184473"/>
            <a:ext cx="3419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Каждое утро спешит на урок </a:t>
            </a:r>
            <a:endParaRPr lang="ru-RU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Мамочка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школу.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Она-педагог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8499" y="2746085"/>
            <a:ext cx="413805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любую погоду - в дождь и в жару –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 почту свою.</a:t>
            </a:r>
          </a:p>
          <a:p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Знает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маму весь район,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мама – почтальон.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864" y="4471363"/>
            <a:ext cx="1652076" cy="25474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510" y="2988351"/>
            <a:ext cx="1440160" cy="26642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356" y="581679"/>
            <a:ext cx="1656184" cy="20094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1"/>
            <a:ext cx="27214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7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оутбука\Desktop\SHablon-dlya-prezentatsii-k-8-mart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1"/>
            <a:ext cx="9144000" cy="6915151"/>
          </a:xfrm>
          <a:prstGeom prst="rect">
            <a:avLst/>
          </a:prstGeom>
          <a:noFill/>
        </p:spPr>
      </p:pic>
      <p:pic>
        <p:nvPicPr>
          <p:cNvPr id="2049" name="Picture 1" descr="C:\Users\Ноутбука\Desktop\2fons.ru-26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124745"/>
            <a:ext cx="8257309" cy="5201496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9512" y="92947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i="1" dirty="0">
                <a:solidFill>
                  <a:srgbClr val="C907A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Карта женщин перед </a:t>
            </a:r>
            <a:r>
              <a:rPr lang="ru-RU" sz="3200" b="1" i="1" dirty="0" smtClean="0">
                <a:solidFill>
                  <a:srgbClr val="C907A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нами. </a:t>
            </a:r>
            <a:r>
              <a:rPr lang="ru-RU" sz="3200" b="1" i="1" dirty="0" smtClean="0">
                <a:solidFill>
                  <a:srgbClr val="C907A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Куда отправиться </a:t>
            </a:r>
            <a:r>
              <a:rPr lang="ru-RU" sz="3200" b="1" i="1" dirty="0">
                <a:solidFill>
                  <a:srgbClr val="C907A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нам с </a:t>
            </a:r>
            <a:r>
              <a:rPr lang="ru-RU" sz="3200" b="1" i="1" dirty="0" smtClean="0">
                <a:solidFill>
                  <a:srgbClr val="C907A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вами?</a:t>
            </a:r>
            <a:endParaRPr lang="ru-RU" sz="3200" b="1" i="1" dirty="0">
              <a:solidFill>
                <a:srgbClr val="C907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6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оутбука\Desktop\SHablon-dlya-prezentatsii-k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188640"/>
            <a:ext cx="75585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Вижу остров наших девчонок.             </a:t>
            </a:r>
          </a:p>
          <a:p>
            <a:pPr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бантики, куклы, еще медвежонок,</a:t>
            </a:r>
          </a:p>
          <a:p>
            <a:pPr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Ленты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оборки и рюшки,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сумочках безделушки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81759"/>
            <a:ext cx="2448272" cy="31590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57430"/>
            <a:ext cx="2232248" cy="319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оутбука\Desktop\SHablon-dlya-prezentatsii-k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70866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01824" y="278516"/>
            <a:ext cx="597666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 пример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берем</a:t>
            </a:r>
            <a:endParaRPr lang="ru-RU" sz="32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наших бабушек во всем.</a:t>
            </a:r>
          </a:p>
          <a:p>
            <a:pPr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трудятся весь день, </a:t>
            </a:r>
          </a:p>
          <a:p>
            <a:pPr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Гонят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прочь из дома лень.</a:t>
            </a:r>
          </a:p>
          <a:p>
            <a:pPr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бабушек поем, </a:t>
            </a:r>
          </a:p>
          <a:p>
            <a:pPr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Поздравляем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Женским днем!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78349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3"/>
            <a:ext cx="2160240" cy="2852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64" y="3543288"/>
            <a:ext cx="1872208" cy="23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оутбука\Desktop\SHablon-dlya-prezentatsii-k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" y="0"/>
            <a:ext cx="9144052" cy="6858000"/>
          </a:xfrm>
          <a:prstGeom prst="rect">
            <a:avLst/>
          </a:prstGeom>
          <a:noFill/>
        </p:spPr>
      </p:pic>
      <p:pic>
        <p:nvPicPr>
          <p:cNvPr id="1026" name="Picture 2" descr="C:\Users\Ноутбука\Desktop\Babushkinyi-mudryie-sovet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272808" cy="475252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23528" y="95771"/>
            <a:ext cx="8604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3200" b="1" i="1" dirty="0">
                <a:solidFill>
                  <a:srgbClr val="C907A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с бабушкой своею дружу </a:t>
            </a:r>
            <a:r>
              <a:rPr lang="ru-RU" sz="3200" b="1" i="1" dirty="0" smtClean="0">
                <a:solidFill>
                  <a:srgbClr val="C907A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давным-давно. Она</a:t>
            </a:r>
          </a:p>
          <a:p>
            <a:pPr lvl="0">
              <a:spcAft>
                <a:spcPts val="0"/>
              </a:spcAft>
            </a:pPr>
            <a:r>
              <a:rPr lang="ru-RU" sz="3200" b="1" i="1" dirty="0">
                <a:solidFill>
                  <a:srgbClr val="C907A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C907A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во </a:t>
            </a:r>
            <a:r>
              <a:rPr lang="ru-RU" sz="3200" b="1" i="1" dirty="0">
                <a:solidFill>
                  <a:srgbClr val="C907A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затеях со мною заодно.</a:t>
            </a:r>
            <a:endParaRPr lang="ru-RU" sz="3200" b="1" i="1" dirty="0">
              <a:solidFill>
                <a:srgbClr val="C907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оутбука\Desktop\SHablon-dlya-prezentatsii-k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70866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75656" y="188640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Последний снег, весну встречая,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Ложится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ласково в ладоши,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вместе отмечаем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праздник искренний, хороший.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48880"/>
            <a:ext cx="504056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5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оутбука\Desktop\SHablon-dlya-prezentatsii-k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85813" y="214313"/>
            <a:ext cx="7286649" cy="7143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Долина маминой мечты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оутбука\Desktop\164895_1391605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143248"/>
            <a:ext cx="4667251" cy="350043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051" name="Picture 3" descr="C:\Users\Ноутбука\Desktop\d0b3d0bed0bbd0bed0b2d0bdd0b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142984"/>
            <a:ext cx="4857752" cy="364331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оутбука\Desktop\SHablon-dlya-prezentatsii-k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2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12" y="285326"/>
            <a:ext cx="1836204" cy="2808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49" y="3400481"/>
            <a:ext cx="1872208" cy="23042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149080"/>
            <a:ext cx="2052228" cy="25202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516" y="285326"/>
            <a:ext cx="50937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Мы, ребята, молодцы!                           </a:t>
            </a:r>
          </a:p>
          <a:p>
            <a:pPr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Мамам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угодили – в праздник веселили!</a:t>
            </a:r>
          </a:p>
          <a:p>
            <a:pPr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Мамы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заулыбались?</a:t>
            </a:r>
          </a:p>
          <a:p>
            <a:pPr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Значит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мы не зря старались!</a:t>
            </a:r>
            <a:endParaRPr lang="ru-RU" sz="3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37" y="244721"/>
            <a:ext cx="2225235" cy="14088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49081"/>
            <a:ext cx="3456384" cy="23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оутбука\Desktop\SHablon-dlya-prezentatsii-k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" y="-31723"/>
            <a:ext cx="9144000" cy="708662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57732" y="331357"/>
            <a:ext cx="6228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источники: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340768"/>
            <a:ext cx="5013295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http://www.allwomens.ru</a:t>
            </a:r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http://anyamashka.ru</a:t>
            </a:r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luckymummy.ru</a:t>
            </a:r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www.detskiy-mir.net</a:t>
            </a:r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ttps://</a:t>
            </a:r>
            <a:r>
              <a:rPr lang="en-US" sz="32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ru.pinterest.com</a:t>
            </a:r>
            <a:endParaRPr lang="ru-RU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3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оутбука\Desktop\SHablon-dlya-prezentatsii-k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70866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287393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Март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играет на сосульках звонко.</a:t>
            </a:r>
            <a:b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Небо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зонт раскрыло голубой.           </a:t>
            </a:r>
            <a:b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праздником: и ласковым и звонким!</a:t>
            </a:r>
            <a:b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новым счастьем! С радостью! С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весной!</a:t>
            </a:r>
            <a:endParaRPr lang="ru-RU" sz="32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21527"/>
            <a:ext cx="4680520" cy="43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0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оутбука\Desktop\SHablon-dlya-prezentatsii-k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70866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87624" y="248096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14300" algn="l"/>
              </a:tabLst>
            </a:pP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Ребята, не спорьте! Я вам помогу.</a:t>
            </a:r>
          </a:p>
          <a:p>
            <a:pPr>
              <a:spcAft>
                <a:spcPts val="0"/>
              </a:spcAft>
              <a:tabLst>
                <a:tab pos="114300" algn="l"/>
              </a:tabLst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Лучший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подарок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Марта.</a:t>
            </a:r>
          </a:p>
          <a:p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Женской страны волшебная карта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09" y="1916832"/>
            <a:ext cx="3618059" cy="48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2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оутбука\Desktop\SHablon-dlya-prezentatsii-k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7086624"/>
          </a:xfrm>
          <a:prstGeom prst="rect">
            <a:avLst/>
          </a:prstGeom>
          <a:noFill/>
        </p:spPr>
      </p:pic>
      <p:pic>
        <p:nvPicPr>
          <p:cNvPr id="2052" name="Picture 4" descr="C:\Users\Ноутбука\Desktop\1107658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364" y="332656"/>
            <a:ext cx="8363272" cy="608242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оутбука\Desktop\SHablon-dlya-prezentatsii-k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1" y="0"/>
            <a:ext cx="9144000" cy="70866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01125" y="116632"/>
            <a:ext cx="8547276" cy="641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3200" b="1" i="1" dirty="0">
                <a:solidFill>
                  <a:srgbClr val="C907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же это за страна? Чем заполнена она?  </a:t>
            </a:r>
            <a:endParaRPr lang="ru-RU" sz="3200" b="1" i="1" dirty="0">
              <a:solidFill>
                <a:srgbClr val="C907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9151" y="874553"/>
            <a:ext cx="72512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вам, ребята, скажу по секрету</a:t>
            </a:r>
          </a:p>
          <a:p>
            <a:pPr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чем мама, модницы нету!   </a:t>
            </a:r>
          </a:p>
          <a:p>
            <a:pPr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Платьев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мамы просто не счесть</a:t>
            </a:r>
          </a:p>
          <a:p>
            <a:pPr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Даже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сережки из золота есть.</a:t>
            </a:r>
            <a:endParaRPr lang="ru-RU" sz="3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08795"/>
            <a:ext cx="2808312" cy="380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0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оутбука\Desktop\SHablon-dlya-prezentatsii-k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" y="0"/>
            <a:ext cx="9144000" cy="70866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32876" y="186603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Туфли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шпильке на маминой ножке.   </a:t>
            </a:r>
          </a:p>
          <a:p>
            <a:pPr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походить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немножко</a:t>
            </a:r>
          </a:p>
          <a:p>
            <a:pPr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Надо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мамы и нам нарядится,</a:t>
            </a:r>
          </a:p>
          <a:p>
            <a:pPr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минутку в мам превратится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35308"/>
            <a:ext cx="3384376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4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оутбука\Desktop\SHablon-dlya-prezentatsii-k-8-mar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-923176"/>
            <a:ext cx="9144000" cy="7781176"/>
          </a:xfrm>
          <a:prstGeom prst="rect">
            <a:avLst/>
          </a:prstGeom>
          <a:noFill/>
        </p:spPr>
      </p:pic>
      <p:pic>
        <p:nvPicPr>
          <p:cNvPr id="1027" name="Picture 3" descr="C:\Users\Ноутбука\Desktop\1429825592_674646334-1024x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77" y="-277511"/>
            <a:ext cx="4268084" cy="3244923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Users\Ноутбука\Desktop\93104016_17473238908a65438316d268f36977d7bf84dda44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231939"/>
            <a:ext cx="4258880" cy="3000945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3" name="Picture 9" descr="C:\Users\Ноутбука\Desktop\image_big_16015.jpg"/>
          <p:cNvPicPr>
            <a:picLocks noChangeAspect="1" noChangeArrowheads="1"/>
          </p:cNvPicPr>
          <p:nvPr/>
        </p:nvPicPr>
        <p:blipFill>
          <a:blip r:embed="rId5" cstate="print"/>
          <a:srcRect l="13856" r="16866"/>
          <a:stretch>
            <a:fillRect/>
          </a:stretch>
        </p:blipFill>
        <p:spPr bwMode="auto">
          <a:xfrm>
            <a:off x="4736670" y="116631"/>
            <a:ext cx="4237153" cy="305172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оутбука\Desktop\SHablon-dlya-prezentatsii-k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70866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1540" y="130313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вас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поздравляем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праздником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женским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Праздником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солнечным, тёплым, чудесным.</a:t>
            </a:r>
          </a:p>
          <a:p>
            <a:pPr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Пахнет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мимозой он и пирогами,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Пахнет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любимыми мамой духами.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92416"/>
            <a:ext cx="3816424" cy="469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0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оутбука\Desktop\SHablon-dlya-prezentatsii-k-8-mart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C:\Users\Ноутбука\Desktop\depositphotos_2136600-stock-illustration-women-profession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52736"/>
            <a:ext cx="8262601" cy="48965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23728" y="172460"/>
            <a:ext cx="5159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C907A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4400" b="1" i="1" dirty="0" err="1" smtClean="0">
                <a:solidFill>
                  <a:srgbClr val="C907A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амины</a:t>
            </a:r>
            <a:r>
              <a:rPr lang="en-US" sz="4400" b="1" i="1" dirty="0" smtClean="0">
                <a:solidFill>
                  <a:srgbClr val="C907A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C907A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</a:t>
            </a:r>
            <a:r>
              <a:rPr lang="ru-RU" sz="4400" b="1" i="1" dirty="0" smtClean="0">
                <a:solidFill>
                  <a:srgbClr val="C907A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400" b="1" dirty="0">
              <a:solidFill>
                <a:srgbClr val="C907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371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Страна женщин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Долина маминой мечты</vt:lpstr>
      <vt:lpstr>Презентация PowerPoint</vt:lpstr>
      <vt:lpstr>Презентация PowerPoint</vt:lpstr>
    </vt:vector>
  </TitlesOfParts>
  <Company>Retired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Страна женщин</dc:title>
  <dc:creator>RWT</dc:creator>
  <cp:lastModifiedBy>Пользователь</cp:lastModifiedBy>
  <cp:revision>43</cp:revision>
  <dcterms:created xsi:type="dcterms:W3CDTF">2018-02-07T12:32:11Z</dcterms:created>
  <dcterms:modified xsi:type="dcterms:W3CDTF">2018-03-23T07:08:48Z</dcterms:modified>
</cp:coreProperties>
</file>