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5143500" type="screen16x9"/>
  <p:notesSz cx="6858000" cy="9144000"/>
  <p:embeddedFontLst>
    <p:embeddedFont>
      <p:font typeface="Playfair Display" charset="-52"/>
      <p:regular r:id="rId12"/>
      <p:bold r:id="rId13"/>
      <p:italic r:id="rId14"/>
      <p:boldItalic r:id="rId15"/>
    </p:embeddedFont>
    <p:embeddedFont>
      <p:font typeface="Montserrat" charset="-52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rgbClr val="00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Requires="p14">
      <p:transition spd="slow" p14:dur="2500">
        <p14:prism dir="l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ИССЛЕДОВАТЕЛЬ-   СКАЯ РАБОТА     </a:t>
            </a:r>
            <a:br>
              <a:rPr lang="ru-RU" dirty="0" smtClean="0"/>
            </a:br>
            <a:r>
              <a:rPr lang="ru-RU" dirty="0" smtClean="0"/>
              <a:t>Подготовила: ученица 7 В класса</a:t>
            </a:r>
            <a:br>
              <a:rPr lang="ru-RU" dirty="0" smtClean="0"/>
            </a:br>
            <a:r>
              <a:rPr lang="ru-RU" dirty="0" err="1" smtClean="0"/>
              <a:t>Муталлимова</a:t>
            </a:r>
            <a:r>
              <a:rPr lang="ru-RU" dirty="0" smtClean="0"/>
              <a:t>     </a:t>
            </a:r>
            <a:r>
              <a:rPr lang="ru-RU" dirty="0" err="1" smtClean="0"/>
              <a:t>Назрин</a:t>
            </a:r>
            <a:r>
              <a:rPr lang="ru-RU" dirty="0" smtClean="0"/>
              <a:t>     </a:t>
            </a:r>
            <a:br>
              <a:rPr lang="ru-RU" dirty="0" smtClean="0"/>
            </a:br>
            <a:r>
              <a:rPr lang="ru-RU" dirty="0" smtClean="0"/>
              <a:t>Руководитель: Вартанян И.Ц.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1. Значение слова «таратайка» в толковом словаре С.И.Ожегова</a:t>
            </a:r>
          </a:p>
          <a:p>
            <a:r>
              <a:rPr lang="ru-RU" dirty="0" smtClean="0"/>
              <a:t>2. История происхождения</a:t>
            </a:r>
          </a:p>
          <a:p>
            <a:r>
              <a:rPr lang="ru-RU" dirty="0" smtClean="0"/>
              <a:t>3. Схожесть значения с другими современными словами</a:t>
            </a:r>
          </a:p>
          <a:p>
            <a:r>
              <a:rPr lang="ru-RU" dirty="0" smtClean="0"/>
              <a:t>4. Этимологический словарь Макса Фасмера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Толковый словарь Ожегова</a:t>
            </a: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Таратайка</a:t>
            </a:r>
            <a:endParaRPr sz="2400" b="0"/>
          </a:p>
        </p:txBody>
      </p:sp>
      <p:sp>
        <p:nvSpPr>
          <p:cNvPr id="60" name="Shape 60"/>
          <p:cNvSpPr txBox="1"/>
          <p:nvPr/>
        </p:nvSpPr>
        <p:spPr>
          <a:xfrm>
            <a:off x="5279100" y="3661025"/>
            <a:ext cx="5206800" cy="6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Таратайка</a:t>
            </a: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Таратайка - и- Ж - разг. - лёгкая двухколёсная повозка с откидным верхом.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7" name="Shape 67" descr="Картинки по запросу таратайка фото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5425" y="1721675"/>
            <a:ext cx="5794350" cy="2969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история происхождения</a:t>
            </a: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413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Чтобы узнать историю происхождения слова </a:t>
            </a:r>
            <a:r>
              <a:rPr lang="ru" dirty="0" smtClean="0"/>
              <a:t>“таратайка”, я обратилась </a:t>
            </a:r>
            <a:r>
              <a:rPr lang="ru" dirty="0"/>
              <a:t>к</a:t>
            </a:r>
            <a:r>
              <a:rPr lang="ru" dirty="0" smtClean="0"/>
              <a:t> Этимологическому словарю. Это слово относится к устаревшим </a:t>
            </a:r>
            <a:r>
              <a:rPr lang="ru" dirty="0" smtClean="0"/>
              <a:t>(</a:t>
            </a:r>
            <a:r>
              <a:rPr lang="ru" dirty="0" smtClean="0"/>
              <a:t>истори</a:t>
            </a:r>
            <a:r>
              <a:rPr lang="ru" dirty="0" smtClean="0"/>
              <a:t>змам</a:t>
            </a:r>
            <a:r>
              <a:rPr lang="ru" dirty="0" smtClean="0"/>
              <a:t>).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ru" dirty="0"/>
              <a:t>Оказалось, что </a:t>
            </a:r>
            <a:r>
              <a:rPr lang="ru" dirty="0" smtClean="0"/>
              <a:t> данное слово </a:t>
            </a:r>
            <a:r>
              <a:rPr lang="ru" dirty="0"/>
              <a:t>произошло от румынского </a:t>
            </a:r>
            <a:r>
              <a:rPr lang="ru" dirty="0" smtClean="0"/>
              <a:t>“тaradajca</a:t>
            </a:r>
            <a:r>
              <a:rPr lang="ru" dirty="0"/>
              <a:t>”, а также используется в польском языке, как </a:t>
            </a:r>
            <a:r>
              <a:rPr lang="ru" dirty="0" smtClean="0"/>
              <a:t>“тaradajka</a:t>
            </a:r>
            <a:r>
              <a:rPr lang="ru" dirty="0"/>
              <a:t>” и в украинском, как </a:t>
            </a:r>
            <a:r>
              <a:rPr lang="ru" dirty="0" smtClean="0"/>
              <a:t>“тарадайка”. После </a:t>
            </a:r>
            <a:r>
              <a:rPr lang="ru" dirty="0"/>
              <a:t>ассимиляции в русском языке оно </a:t>
            </a:r>
            <a:r>
              <a:rPr lang="ru" dirty="0" smtClean="0"/>
              <a:t>прижилось как “таратайка</a:t>
            </a:r>
            <a:r>
              <a:rPr lang="ru" dirty="0"/>
              <a:t>”. 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ru" dirty="0" smtClean="0"/>
              <a:t> И в </a:t>
            </a:r>
            <a:r>
              <a:rPr lang="ru" dirty="0"/>
              <a:t>украинском, и в русском,  и в польском, а также в румынском языках используется слово </a:t>
            </a:r>
            <a:r>
              <a:rPr lang="ru" dirty="0" smtClean="0"/>
              <a:t>“таратайка</a:t>
            </a:r>
            <a:r>
              <a:rPr lang="ru" dirty="0"/>
              <a:t>”, потому что все выше перечисленные  языки относятся к </a:t>
            </a:r>
            <a:r>
              <a:rPr lang="ru" dirty="0" smtClean="0"/>
              <a:t>индоевропейской </a:t>
            </a:r>
            <a:r>
              <a:rPr lang="ru" dirty="0" smtClean="0"/>
              <a:t>языковой семье</a:t>
            </a:r>
            <a:r>
              <a:rPr lang="ru" dirty="0" smtClean="0"/>
              <a:t> </a:t>
            </a:r>
            <a:r>
              <a:rPr lang="ru" dirty="0" smtClean="0"/>
              <a:t>славянской ветви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207900"/>
            <a:ext cx="8520600" cy="48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Можно сравнить данное </a:t>
            </a:r>
            <a:r>
              <a:rPr lang="ru" dirty="0" smtClean="0"/>
              <a:t>слово с </a:t>
            </a:r>
            <a:r>
              <a:rPr lang="ru" dirty="0"/>
              <a:t>близким к нему по </a:t>
            </a:r>
            <a:r>
              <a:rPr lang="ru" dirty="0" smtClean="0"/>
              <a:t>значению «тарантас».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ru" dirty="0" smtClean="0"/>
              <a:t>Слово “таратайка</a:t>
            </a:r>
            <a:r>
              <a:rPr lang="ru" dirty="0"/>
              <a:t>” </a:t>
            </a:r>
            <a:r>
              <a:rPr lang="ru" dirty="0" smtClean="0"/>
              <a:t>похоже на слова «тарахтеть», «трястись</a:t>
            </a:r>
            <a:r>
              <a:rPr lang="ru" dirty="0" smtClean="0"/>
              <a:t>».Возможно, поэтому у них и одинаковый созвучный корень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dirty="0"/>
              <a:t> </a:t>
            </a:r>
            <a:endParaRPr/>
          </a:p>
        </p:txBody>
      </p:sp>
      <p:pic>
        <p:nvPicPr>
          <p:cNvPr id="79" name="Shape 79" descr="Картинки по запросу тарантас фото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2550" y="1491525"/>
            <a:ext cx="4998850" cy="331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Макс Фасмер</a:t>
            </a:r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Этимологический словарь Макса Фасмера принадлежит к самым авторитетным словарям нашего времени и содержит 18000 словарных статей. Но перевел на русский и продолжил его словарь переводчик Олег Николаевич Трубачёв.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Синонимы</a:t>
            </a:r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Для более лучшего </a:t>
            </a:r>
            <a:r>
              <a:rPr lang="ru" dirty="0" smtClean="0"/>
              <a:t>представления </a:t>
            </a:r>
            <a:r>
              <a:rPr lang="ru" dirty="0"/>
              <a:t>я нашла синонимы к слову </a:t>
            </a:r>
            <a:r>
              <a:rPr lang="ru" dirty="0" smtClean="0"/>
              <a:t>“таратайка</a:t>
            </a:r>
            <a:r>
              <a:rPr lang="ru" dirty="0"/>
              <a:t>”: повозка, </a:t>
            </a:r>
            <a:r>
              <a:rPr lang="ru" dirty="0" smtClean="0"/>
              <a:t>бричка. В какой-то степени она похожа и на современный </a:t>
            </a:r>
            <a:r>
              <a:rPr lang="ru" dirty="0"/>
              <a:t>кабриолет. 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Использованная литература:</a:t>
            </a: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dirty="0" smtClean="0"/>
              <a:t>Русский язык: 7 класс: учебник для общеобразовательных организаций / (А.Д.Шмелёв, Э.А.Флоренская, Л.О.Савчук, Е.Я.Шмелёва); под ред. А.Д.Шмелёва. – М.: </a:t>
            </a:r>
            <a:r>
              <a:rPr lang="ru-RU" dirty="0" err="1" smtClean="0"/>
              <a:t>Вентана-Граф</a:t>
            </a:r>
            <a:r>
              <a:rPr lang="ru-RU" dirty="0" smtClean="0"/>
              <a:t>, </a:t>
            </a:r>
            <a:r>
              <a:rPr lang="ru-RU" dirty="0" smtClean="0"/>
              <a:t>2016,глава 6,упражнение 4</a:t>
            </a:r>
            <a:endParaRPr lang="ru-RU" dirty="0" smtClean="0"/>
          </a:p>
          <a:p>
            <a:pPr marL="342900" lv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dirty="0" smtClean="0"/>
              <a:t>Этимологический словарь русского языка</a:t>
            </a:r>
          </a:p>
          <a:p>
            <a:pPr marL="342900" lvl="0">
              <a:buAutoNum type="arabicPeriod"/>
            </a:pPr>
            <a:r>
              <a:rPr lang="ru-RU" dirty="0" smtClean="0"/>
              <a:t>Этимологический словарь </a:t>
            </a:r>
            <a:r>
              <a:rPr lang="ru" dirty="0" smtClean="0"/>
              <a:t>Макса Фасмера</a:t>
            </a:r>
            <a:endParaRPr lang="ru-RU" dirty="0" smtClean="0"/>
          </a:p>
          <a:p>
            <a:pPr marL="342900" lv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dirty="0" smtClean="0"/>
              <a:t>Толковый словарь С.И.Ожегова</a:t>
            </a:r>
          </a:p>
          <a:p>
            <a:pPr marL="342900" lv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dirty="0" smtClean="0"/>
              <a:t>Словарь синонимов Н.Абрамова</a:t>
            </a:r>
          </a:p>
          <a:p>
            <a:pPr marL="342900" lvl="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ru-RU" dirty="0" smtClean="0"/>
          </a:p>
          <a:p>
            <a:pPr marL="342900" lvl="0">
              <a:spcBef>
                <a:spcPts val="0"/>
              </a:spcBef>
              <a:spcAft>
                <a:spcPts val="0"/>
              </a:spcAft>
              <a:buAutoNum type="arabicPeriod"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300</Words>
  <PresentationFormat>Экран (16:9)</PresentationFormat>
  <Paragraphs>28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Playfair Display</vt:lpstr>
      <vt:lpstr>Montserrat</vt:lpstr>
      <vt:lpstr>Oswald</vt:lpstr>
      <vt:lpstr>Pop</vt:lpstr>
      <vt:lpstr>ИССЛЕДОВАТЕЛЬ-   СКАЯ РАБОТА      Подготовила: ученица 7 В класса Муталлимова     Назрин      Руководитель: Вартанян И.Ц.  </vt:lpstr>
      <vt:lpstr>ОГЛАВЛЕНИЕ:</vt:lpstr>
      <vt:lpstr>Толковый словарь Ожегова</vt:lpstr>
      <vt:lpstr>Таратайка</vt:lpstr>
      <vt:lpstr>история происхождения</vt:lpstr>
      <vt:lpstr>Слайд 6</vt:lpstr>
      <vt:lpstr>Макс Фасмер</vt:lpstr>
      <vt:lpstr>Синонимы</vt:lpstr>
      <vt:lpstr>Использованная 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ИССЛЕДОВАТЕЛЬ-   СКАЯ РАБОТА      Подготовила: ученица 7 В класса Муталлимова Назрин   </dc:title>
  <cp:lastModifiedBy>АХАЛКАЛАКИ</cp:lastModifiedBy>
  <cp:revision>9</cp:revision>
  <dcterms:modified xsi:type="dcterms:W3CDTF">2018-03-29T06:09:29Z</dcterms:modified>
</cp:coreProperties>
</file>