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61" autoAdjust="0"/>
  </p:normalViewPr>
  <p:slideViewPr>
    <p:cSldViewPr>
      <p:cViewPr varScale="1">
        <p:scale>
          <a:sx n="49" d="100"/>
          <a:sy n="49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9D1465-E388-440F-BAB2-3DE645986724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44F6D8-8D3A-4E0F-87D4-54E40846B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0098" y="533400"/>
            <a:ext cx="9286940" cy="31813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Эстония- северная жемчужина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1" y="5929330"/>
            <a:ext cx="4643471" cy="7143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Сейтназарова  Лиана </a:t>
            </a:r>
          </a:p>
          <a:p>
            <a:r>
              <a:rPr lang="ru-RU" dirty="0" smtClean="0"/>
              <a:t>ученица 4 </a:t>
            </a:r>
            <a:r>
              <a:rPr lang="ru-RU" dirty="0" smtClean="0"/>
              <a:t> </a:t>
            </a:r>
            <a:r>
              <a:rPr lang="ru-RU" dirty="0" smtClean="0"/>
              <a:t>класса </a:t>
            </a:r>
            <a:r>
              <a:rPr lang="ru-RU" dirty="0" smtClean="0"/>
              <a:t>МБУ ЦДО </a:t>
            </a:r>
            <a:r>
              <a:rPr lang="ru-RU" dirty="0" smtClean="0"/>
              <a:t>№ </a:t>
            </a:r>
            <a:r>
              <a:rPr lang="ru-RU" dirty="0" smtClean="0"/>
              <a:t> 2</a:t>
            </a:r>
            <a:endParaRPr lang="ru-RU" dirty="0" smtClean="0"/>
          </a:p>
          <a:p>
            <a:r>
              <a:rPr lang="ru-RU" dirty="0" smtClean="0"/>
              <a:t>г. Астрахань  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858048" cy="1857364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Г</a:t>
            </a:r>
            <a:r>
              <a:rPr lang="ru-RU" sz="5300" dirty="0" smtClean="0"/>
              <a:t>ерб  </a:t>
            </a:r>
            <a:r>
              <a:rPr lang="ru-RU" sz="10700" dirty="0" smtClean="0"/>
              <a:t>Э</a:t>
            </a:r>
            <a:r>
              <a:rPr lang="ru-RU" sz="5300" dirty="0" smtClean="0"/>
              <a:t>стонии</a:t>
            </a:r>
            <a:endParaRPr lang="ru-RU" sz="5300" dirty="0"/>
          </a:p>
        </p:txBody>
      </p:sp>
      <p:pic>
        <p:nvPicPr>
          <p:cNvPr id="4" name="Содержимое 3" descr="2000px-Small_coat_of_arms_of_Estonia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785926"/>
            <a:ext cx="4368308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400816" cy="1180134"/>
          </a:xfrm>
        </p:spPr>
        <p:txBody>
          <a:bodyPr/>
          <a:lstStyle/>
          <a:p>
            <a:r>
              <a:rPr lang="ru-RU" sz="6000" dirty="0" smtClean="0"/>
              <a:t>С</a:t>
            </a:r>
            <a:r>
              <a:rPr lang="ru-RU" dirty="0" smtClean="0"/>
              <a:t>пасибо за внимание!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71" y="1609725"/>
            <a:ext cx="6776258" cy="4846638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Цель: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знакомство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со страной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Эстония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Задача: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найти источники  информации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об Эстонии 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С</a:t>
            </a:r>
            <a:r>
              <a:rPr lang="ru-RU" dirty="0" smtClean="0"/>
              <a:t>толица  </a:t>
            </a:r>
            <a:r>
              <a:rPr lang="ru-RU" sz="4900" dirty="0" err="1" smtClean="0"/>
              <a:t>э</a:t>
            </a:r>
            <a:r>
              <a:rPr lang="ru-RU" sz="4000" dirty="0" err="1" smtClean="0"/>
              <a:t>стонии</a:t>
            </a:r>
            <a:r>
              <a:rPr lang="ru-RU" sz="4000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Таллин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7239000" cy="5429288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Таллин</a:t>
            </a:r>
            <a:r>
              <a:rPr lang="ru-RU" dirty="0" smtClean="0"/>
              <a:t> находится в Северной Европе, на южном берегу Финского залива, в 80 километрах к югу от Хельсинки. Географически и культурно является частью северной Эстонии.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Самое большое озеро </a:t>
            </a:r>
            <a:r>
              <a:rPr lang="ru-RU" dirty="0" err="1" smtClean="0"/>
              <a:t>Таллина</a:t>
            </a:r>
            <a:r>
              <a:rPr lang="ru-RU" dirty="0" smtClean="0"/>
              <a:t> –  </a:t>
            </a:r>
            <a:r>
              <a:rPr lang="ru-RU" dirty="0" err="1" smtClean="0"/>
              <a:t>Юлемисте</a:t>
            </a:r>
            <a:r>
              <a:rPr lang="ru-RU" dirty="0" smtClean="0"/>
              <a:t> (площадь 9,6 км²</a:t>
            </a:r>
            <a:r>
              <a:rPr lang="ru-RU" sz="32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</a:t>
            </a:r>
            <a:r>
              <a:rPr lang="ru-RU" dirty="0" smtClean="0"/>
              <a:t>нформация о стране </a:t>
            </a:r>
            <a:r>
              <a:rPr lang="ru-RU" sz="4400" dirty="0" smtClean="0"/>
              <a:t>Э</a:t>
            </a:r>
            <a:r>
              <a:rPr lang="ru-RU" dirty="0" smtClean="0"/>
              <a:t>стонии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Эстония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государство в Северной Европе и бывшая республика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СССР.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Оно омывается водами Балтийского моря и Финского залива и включает в себя более 1500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островов.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epositphotos_3398298-stock-photo-tallinn-from-above-esto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2120"/>
            <a:ext cx="7429552" cy="637121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7643866" cy="421484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Н</a:t>
            </a:r>
            <a:r>
              <a:rPr lang="ru-RU" dirty="0" smtClean="0"/>
              <a:t>ародный костюм Эстонии</a:t>
            </a:r>
            <a:endParaRPr lang="ru-RU" dirty="0"/>
          </a:p>
        </p:txBody>
      </p:sp>
      <p:pic>
        <p:nvPicPr>
          <p:cNvPr id="4" name="Содержимое 3" descr="22jpg_3222583_11546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7858179" cy="5357826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338910" cy="1143000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Ф</a:t>
            </a:r>
            <a:r>
              <a:rPr lang="ru-RU" sz="4900" dirty="0" smtClean="0"/>
              <a:t>лаг </a:t>
            </a:r>
            <a:r>
              <a:rPr lang="ru-RU" sz="8900" dirty="0" err="1" smtClean="0"/>
              <a:t>э</a:t>
            </a:r>
            <a:r>
              <a:rPr lang="ru-RU" sz="4900" dirty="0" err="1" smtClean="0"/>
              <a:t>стонии</a:t>
            </a:r>
            <a:endParaRPr lang="ru-RU" sz="4900" dirty="0"/>
          </a:p>
        </p:txBody>
      </p:sp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7358114" cy="485778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174</TotalTime>
  <Words>117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Эстония- северная жемчужина</vt:lpstr>
      <vt:lpstr>Слайд 2</vt:lpstr>
      <vt:lpstr>Слайд 3</vt:lpstr>
      <vt:lpstr>Столица  эстонии - Таллин</vt:lpstr>
      <vt:lpstr>Информация о стране Эстонии</vt:lpstr>
      <vt:lpstr>Слайд 6</vt:lpstr>
      <vt:lpstr>Слайд 7</vt:lpstr>
      <vt:lpstr>Народный костюм Эстонии</vt:lpstr>
      <vt:lpstr>Флаг эстонии</vt:lpstr>
      <vt:lpstr>Герб  Эстонии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Эстония</dc:title>
  <dc:creator>Nosh-19</dc:creator>
  <cp:lastModifiedBy>Светлана</cp:lastModifiedBy>
  <cp:revision>18</cp:revision>
  <dcterms:created xsi:type="dcterms:W3CDTF">2017-09-26T09:56:35Z</dcterms:created>
  <dcterms:modified xsi:type="dcterms:W3CDTF">2018-03-31T18:09:31Z</dcterms:modified>
</cp:coreProperties>
</file>