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62" r:id="rId4"/>
    <p:sldId id="263" r:id="rId5"/>
    <p:sldId id="257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0D9D8-7DE6-414E-AE2C-1DA887EBA17F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46397-9D95-4E3E-B4DF-7B3E69BD0A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0126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46397-9D95-4E3E-B4DF-7B3E69BD0A2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001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2B0ED0E-1900-45FF-AD67-1F9B955063E9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E78050F-293D-456C-BB43-B1B39861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3406972"/>
            <a:ext cx="4464496" cy="1174156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Автор</a:t>
            </a:r>
            <a:r>
              <a:rPr lang="ru-RU" dirty="0" smtClean="0"/>
              <a:t>:  </a:t>
            </a:r>
            <a:r>
              <a:rPr lang="ru-RU" dirty="0" err="1" smtClean="0"/>
              <a:t>Газиева</a:t>
            </a:r>
            <a:r>
              <a:rPr lang="ru-RU" dirty="0" smtClean="0"/>
              <a:t> Карина Тимуровна ученица 4 </a:t>
            </a:r>
            <a:r>
              <a:rPr lang="ru-RU" dirty="0" smtClean="0"/>
              <a:t>«Б»  </a:t>
            </a:r>
            <a:r>
              <a:rPr lang="ru-RU" dirty="0" smtClean="0"/>
              <a:t>МБОУ «НОШ №19»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064896" cy="1793167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   </a:t>
            </a:r>
            <a:r>
              <a:rPr lang="ru-RU" sz="7200" dirty="0" smtClean="0"/>
              <a:t>Тайский  язык</a:t>
            </a:r>
            <a:endParaRPr lang="ru-RU" sz="7200" dirty="0"/>
          </a:p>
        </p:txBody>
      </p:sp>
      <p:pic>
        <p:nvPicPr>
          <p:cNvPr id="1026" name="Picture 2" descr="Картинки по запросу достопримечательности пхукета Большой буд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68960"/>
            <a:ext cx="4358483" cy="2247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7390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536" y="620688"/>
            <a:ext cx="4392488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   Тайский язык очень интересный и  </a:t>
            </a:r>
            <a:r>
              <a:rPr lang="ru-RU" sz="2800" dirty="0" smtClean="0"/>
              <a:t>загадочный. </a:t>
            </a:r>
            <a:r>
              <a:rPr lang="ru-RU" sz="2800" dirty="0" smtClean="0"/>
              <a:t>В тайском языке есть </a:t>
            </a:r>
            <a:r>
              <a:rPr lang="ru-RU" sz="2800" dirty="0" smtClean="0"/>
              <a:t>непонятные  </a:t>
            </a:r>
            <a:r>
              <a:rPr lang="ru-RU" sz="2800" dirty="0" smtClean="0"/>
              <a:t>нам правила, которые тайцам кажутся самыми </a:t>
            </a:r>
            <a:r>
              <a:rPr lang="ru-RU" sz="2800" dirty="0" smtClean="0"/>
              <a:t>обычными.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Самое </a:t>
            </a:r>
            <a:r>
              <a:rPr lang="ru-RU" sz="2800" dirty="0" smtClean="0"/>
              <a:t>интересное в тайском языке это написание букв.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12160" y="2780928"/>
            <a:ext cx="1847034" cy="93610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Картинки по запросу достопримечательности пхукета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159" r="13159"/>
          <a:stretch>
            <a:fillRect/>
          </a:stretch>
        </p:blipFill>
        <p:spPr bwMode="auto">
          <a:xfrm>
            <a:off x="4572000" y="836712"/>
            <a:ext cx="4114800" cy="312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5037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1484784"/>
            <a:ext cx="2160240" cy="806954"/>
          </a:xfrm>
        </p:spPr>
        <p:txBody>
          <a:bodyPr/>
          <a:lstStyle/>
          <a:p>
            <a:pPr marL="0" indent="0">
              <a:buNone/>
            </a:pPr>
            <a:r>
              <a:rPr lang="ru-RU" sz="5400" dirty="0" smtClean="0"/>
              <a:t>Цель: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19672" y="2420888"/>
            <a:ext cx="6301252" cy="3960440"/>
          </a:xfrm>
        </p:spPr>
        <p:txBody>
          <a:bodyPr>
            <a:noAutofit/>
          </a:bodyPr>
          <a:lstStyle/>
          <a:p>
            <a:r>
              <a:rPr lang="ru-RU" sz="3200" dirty="0" smtClean="0"/>
              <a:t>Узнать правила тайского языка.</a:t>
            </a:r>
          </a:p>
          <a:p>
            <a:r>
              <a:rPr lang="ru-RU" sz="3200" dirty="0" smtClean="0"/>
              <a:t>Узнать как выглядит алфавит.</a:t>
            </a:r>
          </a:p>
          <a:p>
            <a:r>
              <a:rPr lang="ru-RU" sz="3200" dirty="0"/>
              <a:t>Узнать историю тайского языка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Перевод известных тайских</a:t>
            </a:r>
          </a:p>
          <a:p>
            <a:r>
              <a:rPr lang="ru-RU" sz="3200" dirty="0"/>
              <a:t>г</a:t>
            </a:r>
            <a:r>
              <a:rPr lang="ru-RU" sz="3200" dirty="0" smtClean="0"/>
              <a:t>ородов.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9204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0"/>
            <a:ext cx="7704856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Правила в тайском языке. </a:t>
            </a:r>
            <a:endParaRPr lang="ru-RU" dirty="0"/>
          </a:p>
        </p:txBody>
      </p:sp>
      <p:pic>
        <p:nvPicPr>
          <p:cNvPr id="1026" name="Picture 2" descr="Картинки по запросу правила в тайском языке 1 класс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958" r="13958"/>
          <a:stretch>
            <a:fillRect/>
          </a:stretch>
        </p:blipFill>
        <p:spPr bwMode="auto">
          <a:xfrm>
            <a:off x="4860032" y="2101954"/>
            <a:ext cx="4114800" cy="312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1285861"/>
            <a:ext cx="514350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При основательном изучении тайского языка проблем с чтением обычно не возникает. Однако тайский язык имеет небольшой нюанс – это верное определение тональности. Когда-то я вывел для себя методику знакомства с этим удивительным языком. Я запоминал написание слова и соответствующего тона. В </a:t>
            </a:r>
            <a:r>
              <a:rPr lang="ru-RU" sz="2200" dirty="0" err="1"/>
              <a:t>Тайланде</a:t>
            </a:r>
            <a:r>
              <a:rPr lang="ru-RU" sz="2200" dirty="0"/>
              <a:t> разработаны собственные правила чтения, разбираться в которых я не стал. Теперь, встречая незнакомое слово, я стараюсь просто угадывать тон.</a:t>
            </a:r>
          </a:p>
          <a:p>
            <a:endParaRPr lang="ru-RU" sz="1600" dirty="0"/>
          </a:p>
          <a:p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166965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267744" y="3501008"/>
            <a:ext cx="5637010" cy="1080120"/>
          </a:xfrm>
        </p:spPr>
        <p:txBody>
          <a:bodyPr>
            <a:noAutofit/>
          </a:bodyPr>
          <a:lstStyle/>
          <a:p>
            <a:r>
              <a:rPr lang="ru-RU" sz="5400" dirty="0" smtClean="0"/>
              <a:t>      </a:t>
            </a:r>
            <a:endParaRPr lang="ru-RU" sz="54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128792" cy="1168446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  Тайский алфавит</a:t>
            </a:r>
            <a:endParaRPr lang="ru-RU" dirty="0"/>
          </a:p>
        </p:txBody>
      </p:sp>
      <p:pic>
        <p:nvPicPr>
          <p:cNvPr id="2050" name="Picture 2" descr="Картинки по запрос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350916"/>
            <a:ext cx="4381500" cy="4852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67744" y="621574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itchFamily="34" charset="0"/>
                <a:cs typeface="Calibri" pitchFamily="34" charset="0"/>
              </a:rPr>
              <a:t>В тайском алфавите 44 согласных буквы, обозначающих 21 согласный 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71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2132856"/>
            <a:ext cx="4342186" cy="4725144"/>
          </a:xfrm>
          <a:noFill/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Тайский алфавит, видимо, происходит от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   </a:t>
            </a:r>
            <a:r>
              <a:rPr lang="ru-RU" sz="2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древнекхмерского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письма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th-TH" sz="2400" dirty="0" smtClean="0">
                <a:latin typeface="Calibri" pitchFamily="34" charset="0"/>
                <a:cs typeface="Calibri" pitchFamily="34" charset="0"/>
              </a:rPr>
              <a:t>อักขระเขมร),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которое является южно-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брахмическим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стилем письменности, называемой «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ваттелутту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».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Ваттелутту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была также известна под названием «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паллава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» таким исследователям, как Джордж Сед. Согласно традиции, алфавит был создан в 1283 году. 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383538" cy="129614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История тайского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языка</a:t>
            </a:r>
            <a:endParaRPr lang="ru-RU" dirty="0"/>
          </a:p>
        </p:txBody>
      </p:sp>
      <p:pic>
        <p:nvPicPr>
          <p:cNvPr id="1028" name="Picture 4" descr="Картинки по запросу фото тайского слона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142" r="6142"/>
          <a:stretch>
            <a:fillRect/>
          </a:stretch>
        </p:blipFill>
        <p:spPr bwMode="auto">
          <a:xfrm>
            <a:off x="4572000" y="1628775"/>
            <a:ext cx="4114800" cy="312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2476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156685"/>
            <a:ext cx="3806426" cy="108012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Переводчик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22151" y="692696"/>
            <a:ext cx="5904656" cy="5630561"/>
          </a:xfrm>
        </p:spPr>
        <p:txBody>
          <a:bodyPr/>
          <a:lstStyle/>
          <a:p>
            <a:endParaRPr lang="th-TH" sz="3200" b="1" dirty="0"/>
          </a:p>
          <a:p>
            <a:r>
              <a:rPr lang="th-TH" sz="3200" b="1" dirty="0"/>
              <a:t>ภูเก็ตประเทศ</a:t>
            </a:r>
            <a:r>
              <a:rPr lang="th-TH" sz="3200" b="1" dirty="0" smtClean="0"/>
              <a:t>ไทย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Тайланд</a:t>
            </a:r>
            <a:endParaRPr lang="ru-RU" sz="3200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139952" y="2314918"/>
            <a:ext cx="432048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dirty="0"/>
          </a:p>
          <a:p>
            <a:r>
              <a:rPr lang="th-TH" sz="3200" b="1" dirty="0" smtClean="0"/>
              <a:t>กรุงเทพมหานคร</a:t>
            </a:r>
            <a:r>
              <a:rPr lang="ru-RU" sz="3200" b="1" dirty="0" smtClean="0"/>
              <a:t> Бангкок</a:t>
            </a:r>
            <a:endParaRPr lang="ru-RU" sz="3200" b="1" dirty="0"/>
          </a:p>
        </p:txBody>
      </p:sp>
      <p:pic>
        <p:nvPicPr>
          <p:cNvPr id="2050" name="Picture 2" descr="Картинки по запросу географическая карта тайлан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626" y="401878"/>
            <a:ext cx="1240870" cy="1669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артинки по запросу географическая карта Бангко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626" y="2314918"/>
            <a:ext cx="1372820" cy="116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88024" y="3547813"/>
            <a:ext cx="237874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dirty="0"/>
          </a:p>
          <a:p>
            <a:r>
              <a:rPr lang="th-TH" sz="3200" b="1" dirty="0"/>
              <a:t>ภูเก็ต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868144" y="3786319"/>
            <a:ext cx="16586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/>
              <a:t>Пхукет</a:t>
            </a:r>
            <a:endParaRPr lang="ru-RU" sz="3200" b="1" dirty="0"/>
          </a:p>
        </p:txBody>
      </p:sp>
      <p:pic>
        <p:nvPicPr>
          <p:cNvPr id="2056" name="Picture 8" descr="Картинки по запросу географическая карта Паттай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627" y="3647820"/>
            <a:ext cx="1366834" cy="113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Картинки по запросу географическая карта Паттайя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628" y="5032089"/>
            <a:ext cx="1414850" cy="101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860032" y="5032089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h-TH" dirty="0"/>
          </a:p>
          <a:p>
            <a:r>
              <a:rPr lang="th-TH" sz="3200" b="1" dirty="0" smtClean="0"/>
              <a:t>พัทยา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Паттайя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38477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/>
          <a:lstStyle/>
          <a:p>
            <a:pPr marL="0" indent="0">
              <a:buNone/>
            </a:pPr>
            <a:r>
              <a:rPr lang="ru-RU" sz="6600" dirty="0" smtClean="0"/>
              <a:t>Спасибо за внимание</a:t>
            </a:r>
            <a:endParaRPr lang="ru-RU" sz="6600" dirty="0"/>
          </a:p>
        </p:txBody>
      </p:sp>
      <p:pic>
        <p:nvPicPr>
          <p:cNvPr id="3074" name="Picture 2" descr="Картинки по запросу фото семьи Рама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28800"/>
            <a:ext cx="7778809" cy="437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6844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358</TotalTime>
  <Words>188</Words>
  <Application>Microsoft Office PowerPoint</Application>
  <PresentationFormat>Экран (4:3)</PresentationFormat>
  <Paragraphs>29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   Тайский  язык</vt:lpstr>
      <vt:lpstr>Слайд 2</vt:lpstr>
      <vt:lpstr>Цель:</vt:lpstr>
      <vt:lpstr>Правила в тайском языке. </vt:lpstr>
      <vt:lpstr>  Тайский алфавит</vt:lpstr>
      <vt:lpstr> История тайского           языка</vt:lpstr>
      <vt:lpstr>Переводчик 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Тайский  язык</dc:title>
  <dc:creator>Admin</dc:creator>
  <cp:lastModifiedBy>Светлана</cp:lastModifiedBy>
  <cp:revision>26</cp:revision>
  <dcterms:created xsi:type="dcterms:W3CDTF">2018-03-14T15:11:54Z</dcterms:created>
  <dcterms:modified xsi:type="dcterms:W3CDTF">2018-03-31T17:56:21Z</dcterms:modified>
</cp:coreProperties>
</file>