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8834" autoAdjust="0"/>
  </p:normalViewPr>
  <p:slideViewPr>
    <p:cSldViewPr>
      <p:cViewPr>
        <p:scale>
          <a:sx n="70" d="100"/>
          <a:sy n="70" d="100"/>
        </p:scale>
        <p:origin x="-432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9F10-ED07-46A6-941C-DB6BFEF3C206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41F1C-A7A0-4F79-8064-FE8C25AD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0636-C66C-4F0D-AB4A-EE6EEEBFAF5E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F10-3A81-45FE-943A-B89CAC21BFF2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E84B-098E-401D-9A44-BC0CCCC5E3E0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16BF-0DE2-4E3A-B0D7-BC2A95A364E6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6B6-D3B4-4C0F-8198-4898432B30F3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A8E-BC56-484A-A1F8-11A2C513949D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76E1-1B1A-41B9-ACE5-FEEF878E37FE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C360-49B8-4F18-9E5B-3349EA095D2B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03EB-D8FE-44C0-B37F-3D8ED51BEEBE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44DA-D2F9-4631-B97E-7153D450886B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0B1B-1051-4509-A670-9ABDC62A3805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F8FC6D-C7A5-44B0-8A94-F40F2F7EE61F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001156" cy="1470025"/>
          </a:xfrm>
        </p:spPr>
        <p:txBody>
          <a:bodyPr/>
          <a:lstStyle/>
          <a:p>
            <a:pPr algn="ctr"/>
            <a:r>
              <a:rPr lang="ru-RU" dirty="0" smtClean="0"/>
              <a:t>Как выдрессировать морскую свинку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992"/>
            <a:ext cx="3500462" cy="114300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Выполнила ученица 4 «В» класса </a:t>
            </a:r>
            <a:r>
              <a:rPr lang="ru-RU" sz="1600" dirty="0" smtClean="0">
                <a:solidFill>
                  <a:srgbClr val="FFC000"/>
                </a:solidFill>
              </a:rPr>
              <a:t>МБУ ДО </a:t>
            </a:r>
            <a:r>
              <a:rPr lang="ru-RU" sz="1600" dirty="0" smtClean="0">
                <a:solidFill>
                  <a:srgbClr val="FFC000"/>
                </a:solidFill>
              </a:rPr>
              <a:t>г. </a:t>
            </a:r>
            <a:r>
              <a:rPr lang="ru-RU" sz="1600" smtClean="0">
                <a:solidFill>
                  <a:srgbClr val="FFC000"/>
                </a:solidFill>
              </a:rPr>
              <a:t>Астрахани  «</a:t>
            </a:r>
            <a:r>
              <a:rPr lang="ru-RU" sz="1600" smtClean="0">
                <a:solidFill>
                  <a:srgbClr val="FFC000"/>
                </a:solidFill>
              </a:rPr>
              <a:t>ЦДО </a:t>
            </a:r>
            <a:r>
              <a:rPr lang="ru-RU" sz="1600" smtClean="0">
                <a:solidFill>
                  <a:srgbClr val="FFC000"/>
                </a:solidFill>
              </a:rPr>
              <a:t>№ 2»</a:t>
            </a:r>
            <a:endParaRPr lang="ru-RU" sz="1600" dirty="0" smtClean="0">
              <a:solidFill>
                <a:srgbClr val="FFC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  Горшенина  Вероника </a:t>
            </a:r>
            <a:endParaRPr lang="ru-RU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выяснить, поддаются ли морские свинки дрессировке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5000628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Рекомендации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786742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Морские свинки являются достаточно умными животными, их можно обучать простейшим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трюкам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Дрессировка морской свинки не принесёт никакого вреда грызуну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С дрессировкой морской свинки справится даже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ребёнок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Главное - соблюдать принцип повторения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Перед тем как начать дрессировку, свинку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следует приручить к ряду определённых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действий 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научить морскую свинку </a:t>
            </a:r>
            <a:br>
              <a:rPr lang="ru-RU" sz="2800" dirty="0" smtClean="0"/>
            </a:br>
            <a:r>
              <a:rPr lang="ru-RU" sz="2800" dirty="0" smtClean="0"/>
              <a:t>приходить на зов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Практиковать выполнение команды можно посредством вынимания морской свинки из клетки и расположения ее примерно в метре от себя. Протягивайте при этом морской свинке ее любимое угощение и зовите по имени.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Ваша морская свинка будет испытывать соблазнительный стимул, достойный того чтобы подбежать к вам. Когда она сделает это, отдайте ей угощение в качестве поощрения. Практикуйте выполнение данной процедуры не реже одного раза в день, и со временем морская свинка начнет приходить на ваш зов, находясь как вне клетки, так и в ней.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User\Desktop\Горшенина Вероника 4 В\------63-_9_5F3c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888432" cy="3573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научить морскую свинку команде</a:t>
            </a:r>
            <a:br>
              <a:rPr lang="ru-RU" sz="2800" dirty="0" smtClean="0"/>
            </a:br>
            <a:r>
              <a:rPr lang="ru-RU" sz="2800" dirty="0" smtClean="0"/>
              <a:t>«разворот»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Возьмите в руку угощение и позвольте морской свинке приблизиться к вам. Когда она окажется перед вами, очертите рукой с угощением круг и одновременно подайте команду “Разворот”.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Морская свинка должна повторить движения вашей руки с угощением и совершить разворот по кругу. Повторяйте процедуру ежедневно до тех пор, пока морская свинка не начнет выполнять круговой разворот по команде без угощения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C:\Users\User\Desktop\Горшенина Вероника 4 В\morskaya-svinka-i-tuberkul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56388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Как научить морскую свинку команде</a:t>
            </a:r>
            <a:br>
              <a:rPr lang="ru-RU" sz="2800" dirty="0" smtClean="0"/>
            </a:br>
            <a:r>
              <a:rPr lang="ru-RU" sz="2800" dirty="0" smtClean="0"/>
              <a:t>«Служить»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4824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C000"/>
                </a:solidFill>
              </a:rPr>
              <a:t>Держите угощение над головой морской свинки, чтобы ей необходимо было встать на задние лапки, дотягиваясь до него. Произнесите команду “Служить”, а потом отдайте морской свинке угощение, как только она окажется стоящей на задних лапках.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</a:rPr>
              <a:t>Регулярно повторяйте выполнение данной команды по одному разу в день. Со временем морская свинка начнет вставать на задние лапки по команде, даже если вы не будете протягивать ей угощение.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2050" name="AutoShape 2" descr="Изображение с названием Train Your Guinea Pig Ste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Горшенина Вероника 4 В\021783491be032642cc827cbfcc9fad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331236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Морскую свинку можно учить простейшим командам и трюкам, таким как: приходить на зов, служить, разворот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При этом морская свинка должна быть привязана к хозяину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Главное - постоянное повторение трюка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Горшенина Вероника 4 В\021783491be032642cc827cbfcc9fad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367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Как выдрессировать морскую свинку   </vt:lpstr>
      <vt:lpstr>Цель: выяснить, поддаются ли морские свинки дрессировке</vt:lpstr>
      <vt:lpstr>Рекомендации </vt:lpstr>
      <vt:lpstr>Как научить морскую свинку  приходить на зов</vt:lpstr>
      <vt:lpstr>Как научить морскую свинку команде «разворот»</vt:lpstr>
      <vt:lpstr> Как научить морскую свинку команде «Служить»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выдресировать морскую свинку</dc:title>
  <dc:creator>User</dc:creator>
  <cp:lastModifiedBy>Светлана</cp:lastModifiedBy>
  <cp:revision>28</cp:revision>
  <dcterms:modified xsi:type="dcterms:W3CDTF">2018-03-31T17:16:19Z</dcterms:modified>
</cp:coreProperties>
</file>