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70" r:id="rId5"/>
    <p:sldId id="260" r:id="rId6"/>
    <p:sldId id="269" r:id="rId7"/>
    <p:sldId id="271" r:id="rId8"/>
    <p:sldId id="273" r:id="rId9"/>
    <p:sldId id="263" r:id="rId10"/>
    <p:sldId id="266" r:id="rId11"/>
    <p:sldId id="265" r:id="rId12"/>
    <p:sldId id="264" r:id="rId13"/>
    <p:sldId id="275" r:id="rId14"/>
    <p:sldId id="274" r:id="rId15"/>
    <p:sldId id="267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D99969"/>
    <a:srgbClr val="25833B"/>
    <a:srgbClr val="84604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002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C:\Documents and Settings\Администратор\Рабочий стол\зел фон.jpg"/>
          <p:cNvPicPr>
            <a:picLocks noChangeAspect="1" noChangeArrowheads="1"/>
          </p:cNvPicPr>
          <p:nvPr/>
        </p:nvPicPr>
        <p:blipFill>
          <a:blip r:embed="rId2" cstate="print"/>
          <a:srcRect l="327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Выноска-облако 9"/>
          <p:cNvSpPr/>
          <p:nvPr/>
        </p:nvSpPr>
        <p:spPr>
          <a:xfrm>
            <a:off x="251520" y="0"/>
            <a:ext cx="2808312" cy="21602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 Black" pitchFamily="34" charset="0"/>
              </a:rPr>
              <a:t>Почему?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11" name="Выноска-облако 10"/>
          <p:cNvSpPr/>
          <p:nvPr/>
        </p:nvSpPr>
        <p:spPr>
          <a:xfrm>
            <a:off x="3419872" y="0"/>
            <a:ext cx="2808312" cy="2160240"/>
          </a:xfrm>
          <a:prstGeom prst="cloud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 Black" pitchFamily="34" charset="0"/>
              </a:rPr>
              <a:t>Кто?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12" name="Выноска-облако 11"/>
          <p:cNvSpPr/>
          <p:nvPr/>
        </p:nvSpPr>
        <p:spPr>
          <a:xfrm>
            <a:off x="3491880" y="3284984"/>
            <a:ext cx="3024336" cy="2160240"/>
          </a:xfrm>
          <a:prstGeom prst="cloudCallou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Arial Black" pitchFamily="34" charset="0"/>
              </a:rPr>
              <a:t>??????????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??????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????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latin typeface="Arial Black" pitchFamily="34" charset="0"/>
              </a:rPr>
              <a:t>??</a:t>
            </a:r>
          </a:p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?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6228184" y="4221088"/>
            <a:ext cx="2808312" cy="2160240"/>
          </a:xfrm>
          <a:prstGeom prst="cloudCallou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 Black" pitchFamily="34" charset="0"/>
              </a:rPr>
              <a:t>Зачем?</a:t>
            </a:r>
          </a:p>
        </p:txBody>
      </p:sp>
      <p:sp>
        <p:nvSpPr>
          <p:cNvPr id="14" name="Выноска-облако 13"/>
          <p:cNvSpPr/>
          <p:nvPr/>
        </p:nvSpPr>
        <p:spPr>
          <a:xfrm>
            <a:off x="6156176" y="1124744"/>
            <a:ext cx="2808312" cy="2160240"/>
          </a:xfrm>
          <a:prstGeom prst="cloudCallou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 Black" pitchFamily="34" charset="0"/>
              </a:rPr>
              <a:t>Отчего?</a:t>
            </a:r>
          </a:p>
        </p:txBody>
      </p:sp>
      <p:sp>
        <p:nvSpPr>
          <p:cNvPr id="15" name="Выноска-облако 14"/>
          <p:cNvSpPr/>
          <p:nvPr/>
        </p:nvSpPr>
        <p:spPr>
          <a:xfrm>
            <a:off x="611560" y="2204864"/>
            <a:ext cx="2808312" cy="2160240"/>
          </a:xfrm>
          <a:prstGeom prst="cloud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 Black" pitchFamily="34" charset="0"/>
              </a:rPr>
              <a:t>Что?</a:t>
            </a:r>
          </a:p>
        </p:txBody>
      </p:sp>
      <p:sp>
        <p:nvSpPr>
          <p:cNvPr id="16" name="Выноска-облако 15"/>
          <p:cNvSpPr/>
          <p:nvPr/>
        </p:nvSpPr>
        <p:spPr>
          <a:xfrm>
            <a:off x="683568" y="4437112"/>
            <a:ext cx="2808312" cy="2160240"/>
          </a:xfrm>
          <a:prstGeom prst="cloudCallout">
            <a:avLst/>
          </a:prstGeom>
          <a:solidFill>
            <a:srgbClr val="00B0F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 Black" pitchFamily="34" charset="0"/>
              </a:rPr>
              <a:t>Куда?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-0.18636 C 0.00382 -0.19445 -0.00034 -0.19677 -0.00729 -0.2 C -0.03941 -0.23168 -0.12066 -0.22174 -0.14462 -0.22243 C -0.15868 -0.2289 -0.17413 -0.22983 -0.18871 -0.23376 C -0.19149 -0.23445 -0.19427 -0.23515 -0.19705 -0.23607 C -0.20052 -0.23723 -0.20729 -0.24047 -0.20729 -0.24023 C -0.21267 -0.24555 -0.21545 -0.25133 -0.22083 -0.25642 C -0.2283 -0.29526 -0.20087 -0.30266 -0.18021 -0.31284 C -0.17448 -0.31561 -0.16736 -0.32255 -0.16146 -0.32416 C -0.15087 -0.32717 -0.12934 -0.33087 -0.12934 -0.33064 C -0.06753 -0.32971 -0.01128 -0.33041 0.04861 -0.32416 C 0.07014 -0.32486 0.09167 -0.32347 0.11302 -0.32625 C 0.11545 -0.32648 0.11632 -0.3311 0.11823 -0.33318 C 0.12136 -0.33642 0.125 -0.33919 0.1283 -0.3422 C 0.13177 -0.34521 0.13854 -0.35122 0.13854 -0.35099 C 0.14236 -0.35908 0.14618 -0.36393 0.15209 -0.36925 C 0.15556 -0.3785 0.15834 -0.38428 0.16389 -0.39168 C 0.1665 -0.40555 0.17327 -0.41573 0.1757 -0.43006 C 0.17518 -0.44671 0.17709 -0.46359 0.17413 -0.47977 C 0.17101 -0.49642 0.14271 -0.50659 0.13334 -0.50682 C 0.0757 -0.50821 0.01823 -0.50844 -0.03941 -0.50914 C -0.04166 -0.50983 -0.04392 -0.51052 -0.04618 -0.51145 C -0.04965 -0.51284 -0.05642 -0.51584 -0.05642 -0.51561 C -0.06684 -0.52555 -0.08906 -0.52694 -0.10225 -0.52948 C -0.11788 -0.53665 -0.1335 -0.54312 -0.14965 -0.54752 C -0.1559 -0.5533 -0.16198 -0.55307 -0.16823 -0.55885 C -0.17205 -0.56625 -0.17691 -0.57041 -0.18177 -0.57688 C -0.18507 -0.60671 -0.1835 -0.58729 -0.1835 -0.63561 " pathEditMode="relative" rAng="0" ptsTypes="fffffffffffffffffffffffffffA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-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xit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2" grpId="1" animBg="1"/>
      <p:bldP spid="12" grpId="2" animBg="1"/>
      <p:bldP spid="13" grpId="0" animBg="1"/>
      <p:bldP spid="14" grpId="0" animBg="1"/>
      <p:bldP spid="15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C:\Documents and Settings\Администратор\Рабочий стол\зел фон.jpg"/>
          <p:cNvPicPr>
            <a:picLocks noChangeAspect="1" noChangeArrowheads="1"/>
          </p:cNvPicPr>
          <p:nvPr/>
        </p:nvPicPr>
        <p:blipFill>
          <a:blip r:embed="rId2" cstate="print"/>
          <a:srcRect l="327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179512" y="188640"/>
            <a:ext cx="3744416" cy="151216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Неживая 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79512" y="1844824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9512" y="3501008"/>
            <a:ext cx="3744416" cy="1512168"/>
          </a:xfrm>
          <a:prstGeom prst="ellipse">
            <a:avLst/>
          </a:prstGeom>
          <a:solidFill>
            <a:srgbClr val="00B050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Растения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79512" y="5157192"/>
            <a:ext cx="3744416" cy="151216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Человек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220072" y="1772816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220072" y="3501008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3923928" y="836712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войная стрелка влево/вправо 21"/>
          <p:cNvSpPr/>
          <p:nvPr/>
        </p:nvSpPr>
        <p:spPr>
          <a:xfrm>
            <a:off x="3995936" y="2348880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войная стрелка влево/вправо 22"/>
          <p:cNvSpPr/>
          <p:nvPr/>
        </p:nvSpPr>
        <p:spPr>
          <a:xfrm>
            <a:off x="3995936" y="4077072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войная стрелка влево/вправо 23"/>
          <p:cNvSpPr/>
          <p:nvPr/>
        </p:nvSpPr>
        <p:spPr>
          <a:xfrm>
            <a:off x="3995936" y="5661248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C:\Documents and Settings\Администратор\Рабочий стол\зел фон.jpg"/>
          <p:cNvPicPr>
            <a:picLocks noChangeAspect="1" noChangeArrowheads="1"/>
          </p:cNvPicPr>
          <p:nvPr/>
        </p:nvPicPr>
        <p:blipFill>
          <a:blip r:embed="rId2" cstate="print"/>
          <a:srcRect l="327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179512" y="188640"/>
            <a:ext cx="3744416" cy="151216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Неживая 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79512" y="1844824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9512" y="3501008"/>
            <a:ext cx="3744416" cy="1512168"/>
          </a:xfrm>
          <a:prstGeom prst="ellipse">
            <a:avLst/>
          </a:prstGeom>
          <a:solidFill>
            <a:srgbClr val="00B050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Растения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79512" y="5157192"/>
            <a:ext cx="3744416" cy="151216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Человек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220072" y="188640"/>
            <a:ext cx="3744416" cy="151216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Живая 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220072" y="1772816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220072" y="3501008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3923928" y="836712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войная стрелка влево/вправо 21"/>
          <p:cNvSpPr/>
          <p:nvPr/>
        </p:nvSpPr>
        <p:spPr>
          <a:xfrm>
            <a:off x="3995936" y="2348880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войная стрелка влево/вправо 22"/>
          <p:cNvSpPr/>
          <p:nvPr/>
        </p:nvSpPr>
        <p:spPr>
          <a:xfrm>
            <a:off x="3995936" y="4077072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войная стрелка влево/вправо 23"/>
          <p:cNvSpPr/>
          <p:nvPr/>
        </p:nvSpPr>
        <p:spPr>
          <a:xfrm>
            <a:off x="3995936" y="5661248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C:\Documents and Settings\Администратор\Рабочий стол\зел фон.jpg"/>
          <p:cNvPicPr>
            <a:picLocks noChangeAspect="1" noChangeArrowheads="1"/>
          </p:cNvPicPr>
          <p:nvPr/>
        </p:nvPicPr>
        <p:blipFill>
          <a:blip r:embed="rId2" cstate="print"/>
          <a:srcRect l="327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179512" y="188640"/>
            <a:ext cx="3744416" cy="151216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Неживая 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79512" y="1844824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9512" y="3501008"/>
            <a:ext cx="3744416" cy="1512168"/>
          </a:xfrm>
          <a:prstGeom prst="ellipse">
            <a:avLst/>
          </a:prstGeom>
          <a:solidFill>
            <a:srgbClr val="00B050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Растения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79512" y="5157192"/>
            <a:ext cx="3744416" cy="151216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Человек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220072" y="188640"/>
            <a:ext cx="3744416" cy="151216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Живая 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220072" y="1772816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220072" y="3501008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292080" y="5085184"/>
            <a:ext cx="3744416" cy="1512168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3923928" y="836712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войная стрелка влево/вправо 21"/>
          <p:cNvSpPr/>
          <p:nvPr/>
        </p:nvSpPr>
        <p:spPr>
          <a:xfrm>
            <a:off x="3995936" y="2348880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войная стрелка влево/вправо 22"/>
          <p:cNvSpPr/>
          <p:nvPr/>
        </p:nvSpPr>
        <p:spPr>
          <a:xfrm>
            <a:off x="3995936" y="4077072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войная стрелка влево/вправо 23"/>
          <p:cNvSpPr/>
          <p:nvPr/>
        </p:nvSpPr>
        <p:spPr>
          <a:xfrm>
            <a:off x="3995936" y="5661248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C:\Documents and Settings\Администратор\Рабочий стол\зел фон.jpg"/>
          <p:cNvPicPr>
            <a:picLocks noChangeAspect="1" noChangeArrowheads="1"/>
          </p:cNvPicPr>
          <p:nvPr/>
        </p:nvPicPr>
        <p:blipFill>
          <a:blip r:embed="rId2" cstate="print"/>
          <a:srcRect l="327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" name="Овал 13"/>
          <p:cNvSpPr/>
          <p:nvPr/>
        </p:nvSpPr>
        <p:spPr>
          <a:xfrm>
            <a:off x="71438" y="428604"/>
            <a:ext cx="2643174" cy="135729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РАСТЕНИЯ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2786050" y="928670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500430" y="500042"/>
            <a:ext cx="2714644" cy="1214446"/>
          </a:xfrm>
          <a:prstGeom prst="ellipse">
            <a:avLst/>
          </a:prstGeom>
          <a:solidFill>
            <a:srgbClr val="FFC000"/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НАСЕКОМЫЕ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786578" y="571480"/>
            <a:ext cx="2357422" cy="121444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ПТИЦЫ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26" name="Двойная стрелка влево/вправо 25"/>
          <p:cNvSpPr/>
          <p:nvPr/>
        </p:nvSpPr>
        <p:spPr>
          <a:xfrm>
            <a:off x="6215074" y="928670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714744" y="2571744"/>
            <a:ext cx="2286016" cy="114300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ЗВЕРИ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142844" y="2428892"/>
            <a:ext cx="2714612" cy="135729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РАСТЕНИЯ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29" name="Двойная стрелка влево/вправо 28"/>
          <p:cNvSpPr/>
          <p:nvPr/>
        </p:nvSpPr>
        <p:spPr>
          <a:xfrm>
            <a:off x="3000364" y="5000636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6786578" y="2500306"/>
            <a:ext cx="2357422" cy="121444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ПТИЦЫ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1" name="Двойная стрелка влево/вправо 30"/>
          <p:cNvSpPr/>
          <p:nvPr/>
        </p:nvSpPr>
        <p:spPr>
          <a:xfrm>
            <a:off x="6072198" y="2926084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142844" y="4500570"/>
            <a:ext cx="2714612" cy="135729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РАСТЕНИЯ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3714744" y="4643446"/>
            <a:ext cx="2357422" cy="121444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ПТИЦЫ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786578" y="4643446"/>
            <a:ext cx="2286016" cy="114300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ЗВЕРИ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5" name="Двойная стрелка влево/вправо 34"/>
          <p:cNvSpPr/>
          <p:nvPr/>
        </p:nvSpPr>
        <p:spPr>
          <a:xfrm>
            <a:off x="2928926" y="2926084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войная стрелка влево/вправо 35"/>
          <p:cNvSpPr/>
          <p:nvPr/>
        </p:nvSpPr>
        <p:spPr>
          <a:xfrm>
            <a:off x="6072198" y="5072074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C:\Documents and Settings\Администратор\Рабочий стол\зел фон.jpg"/>
          <p:cNvPicPr>
            <a:picLocks noChangeAspect="1" noChangeArrowheads="1"/>
          </p:cNvPicPr>
          <p:nvPr/>
        </p:nvPicPr>
        <p:blipFill>
          <a:blip r:embed="rId2" cstate="print"/>
          <a:srcRect l="327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" name="Овал 13"/>
          <p:cNvSpPr/>
          <p:nvPr/>
        </p:nvSpPr>
        <p:spPr>
          <a:xfrm>
            <a:off x="71438" y="428604"/>
            <a:ext cx="2643174" cy="135729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2786050" y="928670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500430" y="500042"/>
            <a:ext cx="2714644" cy="1214446"/>
          </a:xfrm>
          <a:prstGeom prst="ellipse">
            <a:avLst/>
          </a:prstGeom>
          <a:solidFill>
            <a:srgbClr val="FFC000"/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786578" y="571480"/>
            <a:ext cx="2357422" cy="121444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26" name="Двойная стрелка влево/вправо 25"/>
          <p:cNvSpPr/>
          <p:nvPr/>
        </p:nvSpPr>
        <p:spPr>
          <a:xfrm>
            <a:off x="6215074" y="928670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714744" y="2571744"/>
            <a:ext cx="2286016" cy="114300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142844" y="2428892"/>
            <a:ext cx="2714612" cy="135729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29" name="Двойная стрелка влево/вправо 28"/>
          <p:cNvSpPr/>
          <p:nvPr/>
        </p:nvSpPr>
        <p:spPr>
          <a:xfrm>
            <a:off x="3000364" y="5000636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6786578" y="2500306"/>
            <a:ext cx="2357422" cy="121444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1" name="Двойная стрелка влево/вправо 30"/>
          <p:cNvSpPr/>
          <p:nvPr/>
        </p:nvSpPr>
        <p:spPr>
          <a:xfrm>
            <a:off x="6072198" y="2926084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142844" y="4500570"/>
            <a:ext cx="2714612" cy="135729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3714744" y="4643446"/>
            <a:ext cx="2357422" cy="121444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786578" y="4643446"/>
            <a:ext cx="2286016" cy="114300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5" name="Двойная стрелка влево/вправо 34"/>
          <p:cNvSpPr/>
          <p:nvPr/>
        </p:nvSpPr>
        <p:spPr>
          <a:xfrm>
            <a:off x="2928926" y="2926084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войная стрелка влево/вправо 35"/>
          <p:cNvSpPr/>
          <p:nvPr/>
        </p:nvSpPr>
        <p:spPr>
          <a:xfrm>
            <a:off x="6072198" y="5072074"/>
            <a:ext cx="642942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71406" y="428604"/>
            <a:ext cx="2643174" cy="135729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РАСТЕНИЯ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142844" y="2428868"/>
            <a:ext cx="2714612" cy="135729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РАСТЕНИЯ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142844" y="4500570"/>
            <a:ext cx="2714612" cy="135729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РАСТЕНИЯ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3500430" y="500042"/>
            <a:ext cx="2714644" cy="1214446"/>
          </a:xfrm>
          <a:prstGeom prst="ellipse">
            <a:avLst/>
          </a:prstGeom>
          <a:solidFill>
            <a:srgbClr val="FFC000"/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НАСЕКОМЫЕ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3714744" y="2571744"/>
            <a:ext cx="2286016" cy="114300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ЗВЕРИ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3714744" y="4643446"/>
            <a:ext cx="2357422" cy="121444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ПТИЦЫ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6786578" y="571480"/>
            <a:ext cx="2357422" cy="121444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ПТИЦЫ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6786578" y="2500306"/>
            <a:ext cx="2357422" cy="121444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ПТИЦЫ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6786578" y="4643446"/>
            <a:ext cx="2286016" cy="114300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ЗВЕРИ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5" grpId="0" animBg="1"/>
      <p:bldP spid="27" grpId="0" animBg="1"/>
      <p:bldP spid="28" grpId="0" animBg="1"/>
      <p:bldP spid="30" grpId="0" animBg="1"/>
      <p:bldP spid="32" grpId="0" animBg="1"/>
      <p:bldP spid="33" grpId="0" animBg="1"/>
      <p:bldP spid="34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http://zarevschkola.okis.ru/files/4/3/5/4357/ekolog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372200" y="2852936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http://7oom.ru/powerpoint/fon-dlya-prezentacii-vesna-09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9"/>
            <a:ext cx="9144000" cy="687628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63688" y="2348880"/>
            <a:ext cx="71337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Georgia" pitchFamily="18" charset="0"/>
              </a:rPr>
              <a:t>Я </a:t>
            </a:r>
            <a:r>
              <a:rPr lang="ru-RU" sz="4400" smtClean="0">
                <a:latin typeface="Georgia" pitchFamily="18" charset="0"/>
              </a:rPr>
              <a:t>узнал</a:t>
            </a:r>
            <a:r>
              <a:rPr lang="ru-RU" sz="4400" smtClean="0">
                <a:latin typeface="Georgia" pitchFamily="18" charset="0"/>
              </a:rPr>
              <a:t>…  </a:t>
            </a:r>
            <a:endParaRPr lang="ru-RU" sz="4400" dirty="0" smtClean="0">
              <a:latin typeface="Georgia" pitchFamily="18" charset="0"/>
            </a:endParaRPr>
          </a:p>
          <a:p>
            <a:r>
              <a:rPr lang="ru-RU" sz="4400" dirty="0" smtClean="0">
                <a:latin typeface="Georgia" pitchFamily="18" charset="0"/>
              </a:rPr>
              <a:t>Я научился…</a:t>
            </a:r>
          </a:p>
          <a:p>
            <a:r>
              <a:rPr lang="ru-RU" sz="4400" dirty="0" smtClean="0">
                <a:latin typeface="Georgia" pitchFamily="18" charset="0"/>
              </a:rPr>
              <a:t>Я остался не доволен…</a:t>
            </a:r>
          </a:p>
          <a:p>
            <a:r>
              <a:rPr lang="ru-RU" sz="4400" dirty="0" smtClean="0">
                <a:latin typeface="Georgia" pitchFamily="18" charset="0"/>
              </a:rPr>
              <a:t>Я остался доволен…</a:t>
            </a:r>
          </a:p>
          <a:p>
            <a:endParaRPr lang="ru-RU" sz="4400" dirty="0" smtClean="0">
              <a:latin typeface="Georgia" pitchFamily="18" charset="0"/>
            </a:endParaRPr>
          </a:p>
          <a:p>
            <a:endParaRPr lang="ru-RU" sz="4400" dirty="0"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1720" y="1268760"/>
            <a:ext cx="54726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Georgia" pitchFamily="18" charset="0"/>
              </a:rPr>
              <a:t>Сегодня на уроке</a:t>
            </a:r>
            <a:endParaRPr lang="ru-RU" sz="44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86" name="Picture 2" descr="http://photo.thebestofrussia.ru/201353/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387" name="Picture 3" descr="C:\Documents and Settings\Администратор\Рабочий стол\Турист пр фон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5950"/>
            <a:ext cx="5391150" cy="4972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C:\Documents and Settings\Администратор\Рабочий стол\зел фон.jpg"/>
          <p:cNvPicPr>
            <a:picLocks noChangeAspect="1" noChangeArrowheads="1"/>
          </p:cNvPicPr>
          <p:nvPr/>
        </p:nvPicPr>
        <p:blipFill>
          <a:blip r:embed="rId2" cstate="print"/>
          <a:srcRect l="327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0" y="1071546"/>
            <a:ext cx="3571868" cy="142876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00100" y="2631212"/>
            <a:ext cx="3571900" cy="1297854"/>
          </a:xfrm>
          <a:prstGeom prst="ellipse">
            <a:avLst/>
          </a:prstGeom>
          <a:solidFill>
            <a:srgbClr val="00B050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214942" y="1000108"/>
            <a:ext cx="3571900" cy="142876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572132" y="2714620"/>
            <a:ext cx="3500462" cy="135732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915816" y="0"/>
            <a:ext cx="2736304" cy="1196752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>
          <a:xfrm rot="19315097">
            <a:off x="2061012" y="535655"/>
            <a:ext cx="734254" cy="450498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войная стрелка влево/вправо 22"/>
          <p:cNvSpPr/>
          <p:nvPr/>
        </p:nvSpPr>
        <p:spPr>
          <a:xfrm rot="19037526">
            <a:off x="4384575" y="2432221"/>
            <a:ext cx="945683" cy="238368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войная стрелка влево/вправо 19"/>
          <p:cNvSpPr/>
          <p:nvPr/>
        </p:nvSpPr>
        <p:spPr>
          <a:xfrm rot="1399707">
            <a:off x="5627845" y="617467"/>
            <a:ext cx="734254" cy="450498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войная стрелка влево/вправо 20"/>
          <p:cNvSpPr/>
          <p:nvPr/>
        </p:nvSpPr>
        <p:spPr>
          <a:xfrm rot="15088329">
            <a:off x="8170492" y="2449728"/>
            <a:ext cx="623736" cy="203514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000100" y="2571744"/>
            <a:ext cx="3571900" cy="1357322"/>
          </a:xfrm>
          <a:prstGeom prst="ellipse">
            <a:avLst/>
          </a:prstGeom>
          <a:solidFill>
            <a:srgbClr val="00B050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Растения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0" y="1071546"/>
            <a:ext cx="3571868" cy="142876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Неживая 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143504" y="1000108"/>
            <a:ext cx="3714776" cy="142876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Живая 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5572132" y="2714620"/>
            <a:ext cx="3500462" cy="135732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0" y="4071942"/>
            <a:ext cx="2428892" cy="1000132"/>
          </a:xfrm>
          <a:prstGeom prst="ellipse">
            <a:avLst/>
          </a:prstGeom>
          <a:solidFill>
            <a:srgbClr val="92D050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4071934" y="3929066"/>
            <a:ext cx="2214578" cy="100013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6857984" y="4214818"/>
            <a:ext cx="2286016" cy="1000132"/>
          </a:xfrm>
          <a:prstGeom prst="ellipse">
            <a:avLst/>
          </a:prstGeom>
          <a:solidFill>
            <a:srgbClr val="FFC000"/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500694" y="5286388"/>
            <a:ext cx="2214546" cy="100013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0" y="4071942"/>
            <a:ext cx="2428892" cy="1000132"/>
          </a:xfrm>
          <a:prstGeom prst="ellipse">
            <a:avLst/>
          </a:prstGeom>
          <a:solidFill>
            <a:srgbClr val="92D050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Травы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2428860" y="4786322"/>
            <a:ext cx="2428892" cy="100013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214282" y="5357826"/>
            <a:ext cx="2643206" cy="1143008"/>
          </a:xfrm>
          <a:prstGeom prst="ellipse">
            <a:avLst/>
          </a:prstGeom>
          <a:solidFill>
            <a:srgbClr val="D99969"/>
          </a:solidFill>
          <a:ln>
            <a:solidFill>
              <a:srgbClr val="846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214282" y="5357826"/>
            <a:ext cx="2643206" cy="1143008"/>
          </a:xfrm>
          <a:prstGeom prst="ellipse">
            <a:avLst/>
          </a:prstGeom>
          <a:solidFill>
            <a:srgbClr val="D99969"/>
          </a:solidFill>
          <a:ln>
            <a:solidFill>
              <a:srgbClr val="846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Кустарники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2428860" y="4786322"/>
            <a:ext cx="2428892" cy="100013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Деревья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4071934" y="3929066"/>
            <a:ext cx="2214578" cy="100013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Птицы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5500694" y="5286388"/>
            <a:ext cx="2214546" cy="100013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Звери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6857984" y="4214818"/>
            <a:ext cx="2286016" cy="1000132"/>
          </a:xfrm>
          <a:prstGeom prst="ellipse">
            <a:avLst/>
          </a:prstGeom>
          <a:solidFill>
            <a:srgbClr val="FFC000"/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Насекомые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41" name="Двойная стрелка влево/вправо 40"/>
          <p:cNvSpPr/>
          <p:nvPr/>
        </p:nvSpPr>
        <p:spPr>
          <a:xfrm rot="15939437">
            <a:off x="3289764" y="4244850"/>
            <a:ext cx="622021" cy="297319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войная стрелка влево/вправо 41"/>
          <p:cNvSpPr/>
          <p:nvPr/>
        </p:nvSpPr>
        <p:spPr>
          <a:xfrm rot="18721818">
            <a:off x="436238" y="3664173"/>
            <a:ext cx="622021" cy="297319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войная стрелка влево/вправо 42"/>
          <p:cNvSpPr/>
          <p:nvPr/>
        </p:nvSpPr>
        <p:spPr>
          <a:xfrm rot="17101053">
            <a:off x="1803217" y="4626118"/>
            <a:ext cx="1270264" cy="270576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Двойная стрелка влево/вправо 43"/>
          <p:cNvSpPr/>
          <p:nvPr/>
        </p:nvSpPr>
        <p:spPr>
          <a:xfrm rot="18652074">
            <a:off x="5080415" y="3533836"/>
            <a:ext cx="543701" cy="270617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Двойная стрелка влево/вправо 44"/>
          <p:cNvSpPr/>
          <p:nvPr/>
        </p:nvSpPr>
        <p:spPr>
          <a:xfrm rot="16824342">
            <a:off x="6213914" y="4529502"/>
            <a:ext cx="938192" cy="198174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Двойная стрелка влево/вправо 45"/>
          <p:cNvSpPr/>
          <p:nvPr/>
        </p:nvSpPr>
        <p:spPr>
          <a:xfrm rot="15396177">
            <a:off x="8525500" y="3974756"/>
            <a:ext cx="437096" cy="24853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5" grpId="0" animBg="1"/>
      <p:bldP spid="25" grpId="0" animBg="1"/>
      <p:bldP spid="26" grpId="0" animBg="1"/>
      <p:bldP spid="27" grpId="0" animBg="1"/>
      <p:bldP spid="29" grpId="0" animBg="1"/>
      <p:bldP spid="28" grpId="0" animBg="1"/>
      <p:bldP spid="30" grpId="0" animBg="1"/>
      <p:bldP spid="31" grpId="0" animBg="1"/>
      <p:bldP spid="32" grpId="0" animBg="1"/>
      <p:bldP spid="35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http://7oom.ru/powerpoint/fon-dlya-prezentacii-vesna-09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9"/>
            <a:ext cx="9144000" cy="687628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03648" y="1357298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atin typeface="Georgia" pitchFamily="18" charset="0"/>
              </a:rPr>
              <a:t>Тема урока: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5786" y="2716596"/>
            <a:ext cx="7643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rgbClr val="008000"/>
                </a:solidFill>
                <a:latin typeface="Georgia" pitchFamily="18" charset="0"/>
              </a:rPr>
              <a:t>«Невидимые нити в весеннем лесу»</a:t>
            </a:r>
            <a:endParaRPr lang="ru-RU" sz="5400" b="1" i="1" dirty="0">
              <a:solidFill>
                <a:srgbClr val="008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C:\Documents and Settings\Администратор\Рабочий стол\зел фон.jpg"/>
          <p:cNvPicPr>
            <a:picLocks noChangeAspect="1" noChangeArrowheads="1"/>
          </p:cNvPicPr>
          <p:nvPr/>
        </p:nvPicPr>
        <p:blipFill>
          <a:blip r:embed="rId2" cstate="print"/>
          <a:srcRect l="327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179512" y="188640"/>
            <a:ext cx="3744416" cy="151216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Неживая 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79512" y="1844824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9512" y="3501008"/>
            <a:ext cx="3744416" cy="1512168"/>
          </a:xfrm>
          <a:prstGeom prst="ellipse">
            <a:avLst/>
          </a:prstGeom>
          <a:solidFill>
            <a:srgbClr val="00B050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Растения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79512" y="5157192"/>
            <a:ext cx="3744416" cy="151216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Человек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3923928" y="836712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войная стрелка влево/вправо 21"/>
          <p:cNvSpPr/>
          <p:nvPr/>
        </p:nvSpPr>
        <p:spPr>
          <a:xfrm>
            <a:off x="3995936" y="2348880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войная стрелка влево/вправо 22"/>
          <p:cNvSpPr/>
          <p:nvPr/>
        </p:nvSpPr>
        <p:spPr>
          <a:xfrm>
            <a:off x="3995936" y="4077072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войная стрелка влево/вправо 23"/>
          <p:cNvSpPr/>
          <p:nvPr/>
        </p:nvSpPr>
        <p:spPr>
          <a:xfrm>
            <a:off x="3995936" y="5661248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http://7oom.ru/powerpoint/fon-dlya-prezentacii-vesna-09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9"/>
            <a:ext cx="9144000" cy="687628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03648" y="1988840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atin typeface="Georgia" pitchFamily="18" charset="0"/>
              </a:rPr>
              <a:t>Цель: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7" y="2852936"/>
            <a:ext cx="84969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atin typeface="Georgia" pitchFamily="18" charset="0"/>
              </a:rPr>
              <a:t>узнать, как составлять схему о взаимосвязях в природе</a:t>
            </a:r>
          </a:p>
          <a:p>
            <a:pPr algn="ctr"/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http://7oom.ru/powerpoint/fon-dlya-prezentacii-vesna-09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9"/>
            <a:ext cx="9144000" cy="687628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03648" y="1484784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atin typeface="Georgia" pitchFamily="18" charset="0"/>
              </a:rPr>
              <a:t>План: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2636912"/>
            <a:ext cx="482453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Georgia" pitchFamily="18" charset="0"/>
              </a:rPr>
              <a:t>1.Поработать с …</a:t>
            </a:r>
          </a:p>
          <a:p>
            <a:endParaRPr lang="ru-RU" sz="4400" dirty="0" smtClean="0">
              <a:latin typeface="Georgia" pitchFamily="18" charset="0"/>
            </a:endParaRPr>
          </a:p>
          <a:p>
            <a:r>
              <a:rPr lang="ru-RU" sz="4400" dirty="0" smtClean="0">
                <a:latin typeface="Georgia" pitchFamily="18" charset="0"/>
              </a:rPr>
              <a:t>2.Выполнить …</a:t>
            </a:r>
          </a:p>
          <a:p>
            <a:endParaRPr lang="ru-RU" sz="4400" dirty="0" smtClean="0">
              <a:latin typeface="Georgia" pitchFamily="18" charset="0"/>
            </a:endParaRPr>
          </a:p>
          <a:p>
            <a:r>
              <a:rPr lang="ru-RU" sz="4400" dirty="0" smtClean="0">
                <a:latin typeface="Georgia" pitchFamily="18" charset="0"/>
              </a:rPr>
              <a:t>3.Сделать…</a:t>
            </a:r>
            <a:endParaRPr lang="ru-RU" sz="4400" dirty="0">
              <a:latin typeface="Georg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2636912"/>
            <a:ext cx="3240360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учебником</a:t>
            </a: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3933056"/>
            <a:ext cx="3168352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задания</a:t>
            </a: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  <a:latin typeface="Georg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5936" y="5301208"/>
            <a:ext cx="3168352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выводы</a:t>
            </a: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http://7oom.ru/powerpoint/fon-dlya-prezentacii-vesna-09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9"/>
            <a:ext cx="9144000" cy="687628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03648" y="1988840"/>
            <a:ext cx="662473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Georgia" pitchFamily="18" charset="0"/>
              </a:rPr>
              <a:t>Учебник</a:t>
            </a:r>
          </a:p>
          <a:p>
            <a:pPr algn="ctr"/>
            <a:r>
              <a:rPr lang="ru-RU" sz="5400" dirty="0" smtClean="0">
                <a:latin typeface="Georgia" pitchFamily="18" charset="0"/>
              </a:rPr>
              <a:t>страница 90-91</a:t>
            </a:r>
          </a:p>
          <a:p>
            <a:pPr algn="ctr"/>
            <a:endParaRPr lang="ru-RU" sz="4800" dirty="0" smtClean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02.rl0.ru/50a3539a88d942987105a55580a75e9e/c3000x1962/drobs.ru/opyat/21/art_trava_fon_zelen_svet_iskry_3000x196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C:\Documents and Settings\Администратор\Рабочий стол\зел фон.jpg"/>
          <p:cNvPicPr>
            <a:picLocks noChangeAspect="1" noChangeArrowheads="1"/>
          </p:cNvPicPr>
          <p:nvPr/>
        </p:nvPicPr>
        <p:blipFill>
          <a:blip r:embed="rId2" cstate="print"/>
          <a:srcRect l="327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179512" y="188640"/>
            <a:ext cx="3744416" cy="151216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rPr>
              <a:t>Неживая природа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79512" y="1844824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9512" y="3501008"/>
            <a:ext cx="3744416" cy="1512168"/>
          </a:xfrm>
          <a:prstGeom prst="ellipse">
            <a:avLst/>
          </a:prstGeom>
          <a:solidFill>
            <a:srgbClr val="00B050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Растения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79512" y="5157192"/>
            <a:ext cx="3744416" cy="151216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Человек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220072" y="3501008"/>
            <a:ext cx="3744416" cy="1512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99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Животные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3923928" y="836712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войная стрелка влево/вправо 21"/>
          <p:cNvSpPr/>
          <p:nvPr/>
        </p:nvSpPr>
        <p:spPr>
          <a:xfrm>
            <a:off x="3995936" y="2348880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войная стрелка влево/вправо 22"/>
          <p:cNvSpPr/>
          <p:nvPr/>
        </p:nvSpPr>
        <p:spPr>
          <a:xfrm>
            <a:off x="3995936" y="4077072"/>
            <a:ext cx="1152128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войная стрелка влево/вправо 23"/>
          <p:cNvSpPr/>
          <p:nvPr/>
        </p:nvSpPr>
        <p:spPr>
          <a:xfrm>
            <a:off x="3995936" y="5661248"/>
            <a:ext cx="1224136" cy="360040"/>
          </a:xfrm>
          <a:prstGeom prst="leftRightArrow">
            <a:avLst/>
          </a:prstGeom>
          <a:solidFill>
            <a:srgbClr val="25833B"/>
          </a:solidFill>
          <a:ln>
            <a:solidFill>
              <a:srgbClr val="2583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140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39</cp:revision>
  <dcterms:modified xsi:type="dcterms:W3CDTF">2018-03-14T14:59:24Z</dcterms:modified>
</cp:coreProperties>
</file>