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78" r:id="rId5"/>
    <p:sldId id="279" r:id="rId6"/>
    <p:sldId id="280" r:id="rId7"/>
    <p:sldId id="262" r:id="rId8"/>
    <p:sldId id="263" r:id="rId9"/>
    <p:sldId id="264" r:id="rId10"/>
    <p:sldId id="266" r:id="rId11"/>
    <p:sldId id="267" r:id="rId12"/>
    <p:sldId id="268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694" y="548680"/>
            <a:ext cx="8297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Покормим 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птиц зимой»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861048"/>
            <a:ext cx="56166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Тубасова Светлана Константиновна, воспитатель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Мончегорск, МБДОУ  №25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/>
              <a:t>  Крошки насыплю с ладошки – и птицам</a:t>
            </a:r>
          </a:p>
          <a:p>
            <a:pPr algn="r">
              <a:buNone/>
            </a:pPr>
            <a:r>
              <a:rPr lang="ru-RU" dirty="0" smtClean="0"/>
              <a:t> Дам поклевать самой лютой зимой.</a:t>
            </a:r>
          </a:p>
          <a:p>
            <a:pPr algn="r">
              <a:buNone/>
            </a:pPr>
            <a:r>
              <a:rPr lang="ru-RU" dirty="0" smtClean="0"/>
              <a:t> Будет уютно в кормушке синице,</a:t>
            </a:r>
          </a:p>
          <a:p>
            <a:pPr algn="r">
              <a:buNone/>
            </a:pPr>
            <a:r>
              <a:rPr lang="ru-RU" dirty="0" smtClean="0"/>
              <a:t> И воробью, и пичужке любой. </a:t>
            </a:r>
          </a:p>
          <a:p>
            <a:pPr algn="r">
              <a:buNone/>
            </a:pPr>
            <a:r>
              <a:rPr lang="ru-RU" dirty="0" smtClean="0"/>
              <a:t>Вон как нахохлились, жмутся друг к дружке, Трудно им выжить суровой зимой,</a:t>
            </a:r>
          </a:p>
          <a:p>
            <a:pPr algn="r">
              <a:buNone/>
            </a:pPr>
            <a:r>
              <a:rPr lang="ru-RU" dirty="0" smtClean="0"/>
              <a:t> Им даже лёгкая крошка в кормушке</a:t>
            </a:r>
          </a:p>
          <a:p>
            <a:pPr algn="r">
              <a:buNone/>
            </a:pPr>
            <a:r>
              <a:rPr lang="ru-RU" dirty="0" smtClean="0"/>
              <a:t> Будет казаться ватрушкой большой.</a:t>
            </a:r>
          </a:p>
          <a:p>
            <a:pPr algn="r">
              <a:buNone/>
            </a:pPr>
            <a:r>
              <a:rPr lang="ru-RU" dirty="0" smtClean="0"/>
              <a:t> Сделай кормушку – </a:t>
            </a:r>
            <a:r>
              <a:rPr lang="ru-RU" smtClean="0"/>
              <a:t>хорошее дело!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Птицы слетятся к тебе за окно.</a:t>
            </a:r>
          </a:p>
          <a:p>
            <a:pPr algn="r">
              <a:buNone/>
            </a:pPr>
            <a:r>
              <a:rPr lang="ru-RU" dirty="0" smtClean="0"/>
              <a:t> Сможешь весной всем поведать ты смело, </a:t>
            </a:r>
          </a:p>
          <a:p>
            <a:pPr algn="r">
              <a:buNone/>
            </a:pPr>
            <a:r>
              <a:rPr lang="ru-RU" dirty="0" smtClean="0"/>
              <a:t>Что с птицами дружишь давно!</a:t>
            </a:r>
          </a:p>
          <a:p>
            <a:pPr algn="r">
              <a:buNone/>
            </a:pPr>
            <a:r>
              <a:rPr lang="ru-RU" dirty="0" smtClean="0"/>
              <a:t> А. Сорокин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499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1" y="871319"/>
            <a:ext cx="69123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7544" y="1976553"/>
            <a:ext cx="86764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Далеко не все пернатые осенью покидают места своего гнездования и совершают перелеты в тёплые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Многие виды остаются на зимовку. Этот период, пожалуй, один из самых сложных в жизни птиц. Конечно, зимующие виды птиц  имеют защитные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механизмы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 холода - это оперение и интенсивный обмен веществ. Но при недостатке корма эти приспособления не срабатывают и многие птицы замерзают в морозные ночи. Зимой птицы гибнут не от мороза, а от нехватки корма. Поэтому так важна подкормка птиц зимой.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Покормите птиц зимой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со всех концов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вам слетятся, как домой,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Стайки на крыльцо.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богаты их корма.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Горсть зерна нужна,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Горсть одна —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не страшна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Будет им зима.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C:\Users\1\Desktop\JvGNBEkj2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1451"/>
            <a:ext cx="4464496" cy="3081526"/>
          </a:xfrm>
          <a:prstGeom prst="rect">
            <a:avLst/>
          </a:prstGeom>
          <a:noFill/>
        </p:spPr>
      </p:pic>
      <p:pic>
        <p:nvPicPr>
          <p:cNvPr id="34819" name="Picture 3" descr="C:\Users\1\Desktop\Pv-5KF2hm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3429000"/>
            <a:ext cx="511256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люди помогают птицам? Птицы приносят большую пользу природе – они уничтожают разных вредных жучков и гусениц. Но зима в России всегда очень снежная и морозная и эти вредители прячутся очень далеко и глубоко, и не все птицы могут их достать. Семена растений завалены толстым слоем снега, а красной рябины  на всех не хватает. Многие птицы даже замерзают в лютые холода от голода и холода.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C:\Users\1\Desktop\r08T8pZtX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3068960"/>
            <a:ext cx="604867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живут птицы зимой? Птицы к зиме меняют оперение на более теплое и густое и более длинное зимнее оперение. Между перышками у птиц – воздух. Он не подпускает холод и задерживает тепло. Вот и не мерзнут они!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В морозы птицы не летают, а сидят нахохлившись, потому, что в полёте птицы мёрзнут ещё быстрее. Когда птички нахохлились, они становятся похожими на пушистые шарики.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эту пору им нужна очень наша помощь!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еще в зимние морозы можно увидеть, как птичка стоит то на одной, то на другой ноге. Зачем же птичке это нужно? Это она обогревает свои ножки в перышках, поднимая их с холодной земли. Так птичка греется. Зимующие птицы никогда не живут в пустых скворечниках – холодно им там! Они прячутся в дупле, в густых елках, тесно прижимаются друг к другу и прячут клювик под крылышки для тепла.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628800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689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1</cp:lastModifiedBy>
  <cp:revision>54</cp:revision>
  <dcterms:created xsi:type="dcterms:W3CDTF">2013-11-30T07:31:00Z</dcterms:created>
  <dcterms:modified xsi:type="dcterms:W3CDTF">2018-03-28T07:09:20Z</dcterms:modified>
</cp:coreProperties>
</file>