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handoutMasterIdLst>
    <p:handoutMasterId r:id="rId10"/>
  </p:handoutMasterIdLst>
  <p:sldIdLst>
    <p:sldId id="281" r:id="rId2"/>
    <p:sldId id="319" r:id="rId3"/>
    <p:sldId id="286" r:id="rId4"/>
    <p:sldId id="311" r:id="rId5"/>
    <p:sldId id="289" r:id="rId6"/>
    <p:sldId id="323" r:id="rId7"/>
    <p:sldId id="277" r:id="rId8"/>
    <p:sldId id="32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00FF99"/>
    <a:srgbClr val="00FF00"/>
    <a:srgbClr val="CCFF99"/>
    <a:srgbClr val="CCFF66"/>
    <a:srgbClr val="99FF66"/>
    <a:srgbClr val="33CCFF"/>
    <a:srgbClr val="0099FF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>
        <p:scale>
          <a:sx n="84" d="100"/>
          <a:sy n="84" d="100"/>
        </p:scale>
        <p:origin x="-240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3437-3A47-4A6E-ABC8-D33B3AAE09A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BC44F-A58F-44F6-9F79-D56ACB8C9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4C11-FA43-4DF1-9AEB-7C530D1310C3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C449-2728-45BD-A06A-D7BD5B7A6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E49B3-E4B7-480A-BAA2-305E362C683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880F0-5ABB-4267-8237-CD6FE0445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E49B3-E4B7-480A-BAA2-305E362C683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880F0-5ABB-4267-8237-CD6FE0445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98E7C-B7EF-4AF0-8437-9745131D41DE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98E7C-B7EF-4AF0-8437-9745131D41DE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98E7C-B7EF-4AF0-8437-9745131D41DE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E49B3-E4B7-480A-BAA2-305E362C683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880F0-5ABB-4267-8237-CD6FE0445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E49B3-E4B7-480A-BAA2-305E362C683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880F0-5ABB-4267-8237-CD6FE0445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98E7C-B7EF-4AF0-8437-9745131D41DE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E49B3-E4B7-480A-BAA2-305E362C683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880F0-5ABB-4267-8237-CD6FE0445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98E7C-B7EF-4AF0-8437-9745131D41DE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83E49B3-E4B7-480A-BAA2-305E362C683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72880F0-5ABB-4267-8237-CD6FE0445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071538" y="500042"/>
            <a:ext cx="7344816" cy="864096"/>
          </a:xfrm>
          <a:prstGeom prst="flowChartAlternateProcess">
            <a:avLst/>
          </a:prstGeom>
          <a:gradFill flip="none" rotWithShape="1">
            <a:gsLst>
              <a:gs pos="0">
                <a:srgbClr val="CC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 Тверь МБДОУ Детский сад № 8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467544" y="1556792"/>
            <a:ext cx="8280920" cy="1656184"/>
          </a:xfrm>
          <a:prstGeom prst="ribbon2">
            <a:avLst>
              <a:gd name="adj1" fmla="val 16667"/>
              <a:gd name="adj2" fmla="val 72387"/>
            </a:avLst>
          </a:prstGeom>
          <a:gradFill flip="none" rotWithShape="1">
            <a:gsLst>
              <a:gs pos="0">
                <a:srgbClr val="CC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«Защитник Отечества - пример для подражания»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29190" y="4143380"/>
            <a:ext cx="4000528" cy="2143140"/>
          </a:xfrm>
          <a:prstGeom prst="flowChartAlternateProcess">
            <a:avLst/>
          </a:prstGeom>
          <a:gradFill flip="none" rotWithShape="1">
            <a:gsLst>
              <a:gs pos="0">
                <a:srgbClr val="CC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средней группы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Ершова Ольга Львовна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://vpc-vympel.info/wp-content/uploads/2012/12/bocharov_06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vpc-vympel.info/wp-content/uploads/2012/12/bocharov_06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714512"/>
          </a:xfrm>
        </p:spPr>
        <p:txBody>
          <a:bodyPr/>
          <a:lstStyle/>
          <a:p>
            <a:r>
              <a:rPr lang="ru-RU" sz="2800" dirty="0" smtClean="0"/>
              <a:t>Вид проекта:</a:t>
            </a:r>
            <a:br>
              <a:rPr lang="ru-RU" sz="2800" dirty="0" smtClean="0"/>
            </a:br>
            <a:r>
              <a:rPr lang="ru-RU" sz="2800" dirty="0" smtClean="0"/>
              <a:t> ознакомительный ориентировочный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407196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Продолжительность проекта: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Месяц-Февраль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Средняя группа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6"/>
          <p:cNvSpPr/>
          <p:nvPr/>
        </p:nvSpPr>
        <p:spPr>
          <a:xfrm>
            <a:off x="467544" y="1571612"/>
            <a:ext cx="8246151" cy="4017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проекта особенно актуальна в наше время, когда дети черпают информацию из телевизионных передач о терроризме, насилии. 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Издавна славится наша страна своими защитниками, которые охраняли границы Родины. Много  славных воинов, прославили Россию с древних времён до нашего времени.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Знакомя дошкольников с защитниками Отечества, мы зарождаем в них чувства гордости и любви, стремление быть похожими на них.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643050"/>
            <a:ext cx="8246151" cy="4017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00100" y="1714488"/>
            <a:ext cx="71437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нравственно-патриотического воспитания детей дошкольного возраста, является одной из первостепенных для современного общества.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воспитание патриотизма, гражданственности – достаточно трудная задача, решение которой требует терпения и такта. Подчас в современных семьях подобные вопросы не считаются важными и заслуживающими должного внимания.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928670"/>
            <a:ext cx="8317432" cy="2050758"/>
          </a:xfrm>
          <a:prstGeom prst="roundRect">
            <a:avLst>
              <a:gd name="adj" fmla="val 296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Расширить знания о Российской Армии, родах войск, военной технике 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у детей эмоционально-положительные чувства к воинам-защитникам, желание подражать им, быть такими же сильными, смелыми, отважными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3643314"/>
            <a:ext cx="8358246" cy="1285884"/>
            <a:chOff x="11230" y="2956084"/>
            <a:chExt cx="7766492" cy="202373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230" y="2956084"/>
              <a:ext cx="7766492" cy="20237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43991" y="3048072"/>
              <a:ext cx="7568910" cy="1826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 rtl="0">
                <a:lnSpc>
                  <a:spcPct val="2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кругленный прямоугольник 4"/>
          <p:cNvSpPr/>
          <p:nvPr/>
        </p:nvSpPr>
        <p:spPr>
          <a:xfrm>
            <a:off x="285720" y="4572008"/>
            <a:ext cx="4429156" cy="17145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just" defTabSz="1289050" rtl="0">
              <a:lnSpc>
                <a:spcPct val="200000"/>
              </a:lnSpc>
              <a:spcBef>
                <a:spcPct val="0"/>
              </a:spcBef>
              <a:spcAft>
                <a:spcPct val="35000"/>
              </a:spcAft>
            </a:pPr>
            <a:endParaRPr lang="ru-RU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 проекта: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2"/>
          <p:cNvSpPr txBox="1">
            <a:spLocks/>
          </p:cNvSpPr>
          <p:nvPr/>
        </p:nvSpPr>
        <p:spPr bwMode="auto">
          <a:xfrm>
            <a:off x="285720" y="2857496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57187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знания о современных защитниках: Российская Армия, роды войск, их сходство и различие, виды военной техники, военной формы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596" y="5072074"/>
            <a:ext cx="8358246" cy="1643074"/>
            <a:chOff x="77611" y="2956084"/>
            <a:chExt cx="7766492" cy="202373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7611" y="2956084"/>
              <a:ext cx="7766492" cy="20237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3991" y="3048072"/>
              <a:ext cx="7568910" cy="1826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 rtl="0">
                <a:lnSpc>
                  <a:spcPct val="2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71472" y="5214950"/>
            <a:ext cx="80010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патриотические чувства, эмоционально-положительное отношение к воинам – защитникам, желание подражать им, быть такими же смелыми, отважными, сильными и благородными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23 февраля, фото\IMG_20180227_16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14" y="785794"/>
            <a:ext cx="6834234" cy="5125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1331640" y="548680"/>
            <a:ext cx="7200800" cy="1440160"/>
          </a:xfrm>
          <a:prstGeom prst="flowChartAlternateProcess">
            <a:avLst/>
          </a:prstGeom>
          <a:ln>
            <a:solidFill>
              <a:srgbClr val="99FF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143116"/>
            <a:ext cx="8229600" cy="44291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Л.А.Кондрыкинская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 чего начинается Родина?».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О.С. Ушакова «Развитие речи и творчества дошкольников».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Н.В. Алёшина «Патриотическое воспитание дошкольников».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958166" cy="2857520"/>
          </a:xfrm>
        </p:spPr>
        <p:txBody>
          <a:bodyPr/>
          <a:lstStyle/>
          <a:p>
            <a:r>
              <a:rPr lang="ru-RU" sz="2400" dirty="0" smtClean="0"/>
              <a:t>Защитники отечества – это сложная, трудная и ответственная работа. В современной армии много специалистов: разведчики, минеры, танкисты,  артиллеристы, летчики и мн.др. </a:t>
            </a:r>
            <a:br>
              <a:rPr lang="ru-RU" sz="2400" dirty="0" smtClean="0"/>
            </a:br>
            <a:r>
              <a:rPr lang="ru-RU" sz="2400" dirty="0" smtClean="0"/>
              <a:t>И все они служат примером </a:t>
            </a:r>
            <a:r>
              <a:rPr lang="ru-RU" sz="2400" smtClean="0"/>
              <a:t>для подражания.  </a:t>
            </a:r>
            <a:endParaRPr lang="ru-RU" sz="2400" dirty="0"/>
          </a:p>
        </p:txBody>
      </p:sp>
      <p:pic>
        <p:nvPicPr>
          <p:cNvPr id="4" name="Picture 4" descr="C:\Users\user\Desktop\МАМА\Эльвира\ФОТО\Рисунки\ладони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429156" cy="31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909</TotalTime>
  <Words>250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Тема3</vt:lpstr>
      <vt:lpstr>Слайд 1</vt:lpstr>
      <vt:lpstr>Вид проекта:  ознакомительный ориентировочный </vt:lpstr>
      <vt:lpstr>АКТУАЛЬНОСТЬ</vt:lpstr>
      <vt:lpstr> ПРОБЛЕМА                                     </vt:lpstr>
      <vt:lpstr> Цель проекта:</vt:lpstr>
      <vt:lpstr>Слайд 6</vt:lpstr>
      <vt:lpstr>Слайд 7</vt:lpstr>
      <vt:lpstr>Защитники отечества – это сложная, трудная и ответственная работа. В современной армии много специалистов: разведчики, минеры, танкисты,  артиллеристы, летчики и мн.др.  И все они служат примером для подражания.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10»</dc:title>
  <dc:creator>Мельникова Анна</dc:creator>
  <cp:lastModifiedBy>Windows</cp:lastModifiedBy>
  <cp:revision>98</cp:revision>
  <dcterms:created xsi:type="dcterms:W3CDTF">2013-04-12T05:58:54Z</dcterms:created>
  <dcterms:modified xsi:type="dcterms:W3CDTF">2018-03-27T07:58:39Z</dcterms:modified>
</cp:coreProperties>
</file>