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0B8E76-1BC4-4190-9964-E4A100840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329272"/>
          </a:xfrm>
        </p:spPr>
        <p:txBody>
          <a:bodyPr/>
          <a:lstStyle/>
          <a:p>
            <a:r>
              <a:rPr lang="ru-RU" dirty="0"/>
              <a:t>Волшебное появление цыпленка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62C4AB-5A76-43F6-9758-E6CA51821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17900"/>
            <a:ext cx="6815669" cy="17907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Коноплев Степан</a:t>
            </a:r>
          </a:p>
          <a:p>
            <a:r>
              <a:rPr lang="ru-RU" dirty="0"/>
              <a:t>МАОУ Гимназия №104</a:t>
            </a:r>
          </a:p>
          <a:p>
            <a:r>
              <a:rPr lang="ru-RU" dirty="0"/>
              <a:t>1 «В» класс</a:t>
            </a:r>
          </a:p>
          <a:p>
            <a:r>
              <a:rPr lang="ru-RU" dirty="0"/>
              <a:t>Руководитель</a:t>
            </a:r>
          </a:p>
          <a:p>
            <a:r>
              <a:rPr lang="ru-RU" dirty="0"/>
              <a:t>Коноплева Лилия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6229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547385F-0C8F-4FA2-AAA4-93CBFA461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57641" y="1783026"/>
            <a:ext cx="3063347" cy="3063347"/>
          </a:xfr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68524FB-A30D-441D-9B01-62A8EFD4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68" y="2764161"/>
            <a:ext cx="3658810" cy="20701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971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8612FBA1-171E-40B3-B7B3-2DF1FF07D33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5" name="Picture 84">
              <a:extLst>
                <a:ext uri="{FF2B5EF4-FFF2-40B4-BE49-F238E27FC236}">
                  <a16:creationId xmlns="" xmlns:a16="http://schemas.microsoft.com/office/drawing/2014/main" id="{52D3FCD8-2ECD-4A7B-9663-FC95D3766F0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BD741D9B-E566-4797-A99D-48AD45260162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9354B250-268C-4EEE-B034-B7F4715EFDD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6921E7AA-88BE-4B43-A0C1-EEADC71A81E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DD7B5A01-F090-461C-8E03-1036456200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2" name="Rectangle 91">
            <a:extLst>
              <a:ext uri="{FF2B5EF4-FFF2-40B4-BE49-F238E27FC236}">
                <a16:creationId xmlns="" xmlns:a16="http://schemas.microsoft.com/office/drawing/2014/main" id="{3F374B21-CF56-4A0B-B9D3-0647604C0D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6B58C164-F6F7-44A6-843C-9E281F1813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E09E1DDF-3ED0-4B8E-8036-3855EC1DFDCC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6E709783-676F-476B-B79D-01C0B4D68217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97" name="Picture 96">
                <a:extLst>
                  <a:ext uri="{FF2B5EF4-FFF2-40B4-BE49-F238E27FC236}">
                    <a16:creationId xmlns="" xmlns:a16="http://schemas.microsoft.com/office/drawing/2014/main" id="{22539ED2-8BF1-48B2-A0D0-6F0E50AAE34F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E21CB504-AEC1-4B6D-8FF7-FF126CE7E376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99" name="Picture 98">
                <a:extLst>
                  <a:ext uri="{FF2B5EF4-FFF2-40B4-BE49-F238E27FC236}">
                    <a16:creationId xmlns="" xmlns:a16="http://schemas.microsoft.com/office/drawing/2014/main" id="{70713A35-ECCB-455D-A6AB-9A8579F40B48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="" xmlns:a16="http://schemas.microsoft.com/office/drawing/2014/main" id="{3CF8A0A7-B60A-429A-9079-6178C2224D68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A6A772DA-8DE7-4F72-894F-DDB8D45942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FCA0905E-E684-4E35-B05C-0EB2537CCC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976495" cy="464108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Объект 13" descr="Изображение выглядит как трава, внешний, животное, птиц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241E1DA-D6B7-4CE6-995A-D3BA3B1281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28" r="15392" b="5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D660903D-8BBD-4866-BF1E-7C20C6236C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47CC5FBF-4AC4-4F8C-958F-C7939BE352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47209" y="3922106"/>
            <a:ext cx="2494212" cy="16557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Объект 13" descr="Изображение выглядит как животное, птица, птица отряда курообразных, куриц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16E5157-B450-4349-8748-FC3E438DF2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6"/>
          <a:srcRect l="1414" r="9192" b="4"/>
          <a:stretch/>
        </p:blipFill>
        <p:spPr>
          <a:xfrm>
            <a:off x="3893147" y="1254050"/>
            <a:ext cx="2021427" cy="1511938"/>
          </a:xfrm>
          <a:prstGeom prst="rect">
            <a:avLst/>
          </a:prstGeom>
        </p:spPr>
      </p:pic>
      <p:pic>
        <p:nvPicPr>
          <p:cNvPr id="15" name="Объект 13" descr="Изображение выглядит как наружный объект, гнездо, сидит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A699E4A-7903-458F-8D8C-31A6C0D82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60" r="8" b="6536"/>
          <a:stretch/>
        </p:blipFill>
        <p:spPr>
          <a:xfrm>
            <a:off x="1247209" y="3922106"/>
            <a:ext cx="2494212" cy="165573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EEEF39F-DA1E-42E9-9AF5-FACDE030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Первые дни жизни цыпленка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0E0E6837-6F17-48F8-A488-DB2CE6200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198" y="2556932"/>
            <a:ext cx="475262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Вылупившихся птенцов оставляют еще на несколько часов под крылом курочки или в инкубаторе, чтобы они обсохли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0E0452C8-EFAC-4BBE-B829-CFE413A388B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65" name="Picture 64">
              <a:extLst>
                <a:ext uri="{FF2B5EF4-FFF2-40B4-BE49-F238E27FC236}">
                  <a16:creationId xmlns="" xmlns:a16="http://schemas.microsoft.com/office/drawing/2014/main" id="{CD97DE34-8296-40AE-9D7B-90FB53EABF6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560187E-55A2-47FB-9418-50199CD68319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7" name="Picture 66">
              <a:extLst>
                <a:ext uri="{FF2B5EF4-FFF2-40B4-BE49-F238E27FC236}">
                  <a16:creationId xmlns="" xmlns:a16="http://schemas.microsoft.com/office/drawing/2014/main" id="{4EBA2ED3-6662-40E0-97F2-A6AA30CD519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="" xmlns:a16="http://schemas.microsoft.com/office/drawing/2014/main" id="{05125026-1D7D-4D22-9C46-B477B96A2612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CB3B6ABF-EFD9-487E-8DE4-362FB18D4B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5E6E1520-2FF6-4854-9AF4-AEF2311B58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BA5D1594-F7BA-4C1C-9385-FD09BD2A6F8B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251BC212-81ED-4D4F-A9E1-FE62C9B06D84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="" xmlns:a16="http://schemas.microsoft.com/office/drawing/2014/main" id="{A2993D6C-D352-4196-8909-21BFE9863722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DC52BDAD-556E-4C4C-B776-FD44D9082A65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7" name="Picture 76">
                <a:extLst>
                  <a:ext uri="{FF2B5EF4-FFF2-40B4-BE49-F238E27FC236}">
                    <a16:creationId xmlns="" xmlns:a16="http://schemas.microsoft.com/office/drawing/2014/main" id="{46D91A09-3DF6-490E-955F-8671B86A13F3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="" xmlns:a16="http://schemas.microsoft.com/office/drawing/2014/main" id="{DEAA77F7-514B-46E6-980A-60EF52483366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1163510C-FF2B-41B2-AEFC-A952A750740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1">
            <a:extLst>
              <a:ext uri="{FF2B5EF4-FFF2-40B4-BE49-F238E27FC236}">
                <a16:creationId xmlns="" xmlns:a16="http://schemas.microsoft.com/office/drawing/2014/main" id="{64D0FF6F-093D-47AB-9CBA-8BBEF7F733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DD180AB9-484A-4347-919F-A45648956DE9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5"/>
          <a:srcRect/>
          <a:stretch/>
        </p:blipFill>
        <p:spPr bwMode="auto">
          <a:xfrm>
            <a:off x="1138454" y="1139402"/>
            <a:ext cx="5838343" cy="4399033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7C0B7D-EA76-41E1-91CE-25B18073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Развитие цыпленка в яйце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28CB43-2955-4E42-89B8-F536EA244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Существует специальный прибор, с помощью которого просвечивают яйца и смотрят, как развивается цыпленок в скорлупе. Этот прибор называется овоскоп</a:t>
            </a:r>
          </a:p>
        </p:txBody>
      </p:sp>
    </p:spTree>
    <p:extLst>
      <p:ext uri="{BB962C8B-B14F-4D97-AF65-F5344CB8AC3E}">
        <p14:creationId xmlns:p14="http://schemas.microsoft.com/office/powerpoint/2010/main" val="40504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F04A0CA6-5887-451B-96A4-5A9B0CC018A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14926" y="1858168"/>
            <a:ext cx="4904454" cy="3265785"/>
          </a:xfrm>
        </p:spPr>
      </p:pic>
      <p:pic>
        <p:nvPicPr>
          <p:cNvPr id="7" name="Объект 12">
            <a:extLst>
              <a:ext uri="{FF2B5EF4-FFF2-40B4-BE49-F238E27FC236}">
                <a16:creationId xmlns="" xmlns:a16="http://schemas.microsoft.com/office/drawing/2014/main" id="{0BCE2A1D-BFD4-4B01-8413-9C1E3F2D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26" y="1858169"/>
            <a:ext cx="4904454" cy="32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3A4F4B5-FC98-44BA-830E-A9E8C9B84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689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0C5935-ACFF-4F6A-8503-FF87C06E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Гипотеза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F3E70EB-197B-48FF-800C-219208C76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Цель работы:</a:t>
            </a:r>
          </a:p>
          <a:p>
            <a:pPr marL="0" indent="0" algn="just">
              <a:buNone/>
            </a:pPr>
            <a:r>
              <a:rPr lang="ru-RU" dirty="0"/>
              <a:t>Узнать и изучить все способы появления на свет цыплят.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D823993-8524-4575-AC50-22DBC738B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Если в магазинах продается очень много яиц и куриц, готовых к употреблению, значит существует не один способ выведения цыплят.</a:t>
            </a:r>
          </a:p>
        </p:txBody>
      </p:sp>
    </p:spTree>
    <p:extLst>
      <p:ext uri="{BB962C8B-B14F-4D97-AF65-F5344CB8AC3E}">
        <p14:creationId xmlns:p14="http://schemas.microsoft.com/office/powerpoint/2010/main" val="10922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C85B651-B4E4-4B7E-9940-BD33915A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6BD8038B-E287-41CB-946C-D8540ADB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lvl="0"/>
            <a:r>
              <a:rPr lang="ru-RU" dirty="0"/>
              <a:t>Узнать, как и в каких условиях живут курицы; </a:t>
            </a:r>
          </a:p>
          <a:p>
            <a:pPr lvl="0"/>
            <a:r>
              <a:rPr lang="ru-RU" dirty="0"/>
              <a:t>Изучить все способы выведения цыплят;</a:t>
            </a:r>
          </a:p>
          <a:p>
            <a:pPr lvl="0"/>
            <a:r>
              <a:rPr lang="ru-RU" dirty="0"/>
              <a:t>Перенять опыт у специалиста по выведению куриц;</a:t>
            </a:r>
          </a:p>
          <a:p>
            <a:pPr lvl="0"/>
            <a:r>
              <a:rPr lang="ru-RU" dirty="0"/>
              <a:t>Провести домашние опыты по выведению цыплят;</a:t>
            </a:r>
          </a:p>
          <a:p>
            <a:pPr lvl="0"/>
            <a:r>
              <a:rPr lang="ru-RU" dirty="0"/>
              <a:t>Поделиться полученным опытом со сверстниками.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35723D1-BE23-4F7B-872D-35CA6D17FB7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D6E618D2-8F0C-4909-AFC7-B7A18075291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D4523B5A-3C1B-43E2-9848-4224E638B8E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6E82BC15-7FB9-4C06-AF5C-CEFF4A4AA1E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1D50916-7994-4161-83BF-EDC798D7BCB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F2CD8F0-C030-420D-9AA6-5D9243779F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Объект 12" descr="Изображение выглядит как пол, внутренний, стена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C637B8B-394B-4948-8F8C-9DCC555D14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4738" r="16695" b="4"/>
          <a:stretch/>
        </p:blipFill>
        <p:spPr>
          <a:xfrm rot="5400000">
            <a:off x="7172512" y="2802915"/>
            <a:ext cx="2993019" cy="287455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A195E-D738-4D0D-86B3-0A9FBD2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Как</a:t>
            </a:r>
            <a:r>
              <a:rPr lang="en-US" dirty="0"/>
              <a:t> и в </a:t>
            </a:r>
            <a:r>
              <a:rPr lang="en-US" dirty="0" err="1"/>
              <a:t>каких</a:t>
            </a:r>
            <a:r>
              <a:rPr lang="en-US" dirty="0"/>
              <a:t> </a:t>
            </a:r>
            <a:r>
              <a:rPr lang="en-US" dirty="0" err="1"/>
              <a:t>условиях</a:t>
            </a:r>
            <a:r>
              <a:rPr lang="en-US" dirty="0"/>
              <a:t> </a:t>
            </a:r>
            <a:r>
              <a:rPr lang="en-US" dirty="0" err="1"/>
              <a:t>живут</a:t>
            </a:r>
            <a:r>
              <a:rPr lang="en-US" dirty="0"/>
              <a:t> </a:t>
            </a:r>
            <a:r>
              <a:rPr lang="en-US" dirty="0" err="1"/>
              <a:t>курицы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C4E1E34-D972-4564-A874-41ED0315BE30}"/>
              </a:ext>
            </a:extLst>
          </p:cNvPr>
          <p:cNvSpPr/>
          <p:nvPr/>
        </p:nvSpPr>
        <p:spPr>
          <a:xfrm>
            <a:off x="1396169" y="2509177"/>
            <a:ext cx="4293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Прошлой весной мы с папой решили сделать подарок бабушке и дедушке. Мы решили им купить куриц и петуха. Но для того, чтобы птицам было комфортно жить в деревне, сначала мы построили курятник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005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79C6A-7DF5-4D1B-8743-59686F41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Описание курятника: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CF3028-2D67-4AB1-9F05-EE31C194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29" y="3108995"/>
            <a:ext cx="4330016" cy="243563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F672491-BFD0-42F0-B895-5F82CD6D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05219" y="3332130"/>
            <a:ext cx="3536649" cy="198936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411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F92EDBB-9763-480E-ABFD-BF0894EA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выведения цыплят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8EAACC32-9B7D-4F1F-B4B4-78995F1B2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Естественное появление</a:t>
            </a:r>
          </a:p>
        </p:txBody>
      </p:sp>
      <p:pic>
        <p:nvPicPr>
          <p:cNvPr id="10" name="Объект 9" descr="Изображение выглядит как трава, наружный объект, гнездо, сен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37C99E2-4AFC-4FC6-9795-2B10C0A999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9708" y="3243263"/>
            <a:ext cx="3509433" cy="2632075"/>
          </a:xfrm>
        </p:spPr>
      </p:pic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2736F009-952F-400F-A5AB-650388286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Появление через инкубатор</a:t>
            </a:r>
          </a:p>
        </p:txBody>
      </p:sp>
      <p:pic>
        <p:nvPicPr>
          <p:cNvPr id="12" name="Объект 11" descr="Изображение выглядит как небо, стол, желтый, стен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99B6EF4-E7FA-4EFD-9B0C-CA1410CC99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3125" y="3243263"/>
            <a:ext cx="2632075" cy="2632075"/>
          </a:xfrm>
        </p:spPr>
      </p:pic>
    </p:spTree>
    <p:extLst>
      <p:ext uri="{BB962C8B-B14F-4D97-AF65-F5344CB8AC3E}">
        <p14:creationId xmlns:p14="http://schemas.microsoft.com/office/powerpoint/2010/main" val="11701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35723D1-BE23-4F7B-872D-35CA6D17FB7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D6E618D2-8F0C-4909-AFC7-B7A18075291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4523B5A-3C1B-43E2-9848-4224E638B8E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6E82BC15-7FB9-4C06-AF5C-CEFF4A4AA1E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31D50916-7994-4161-83BF-EDC798D7BCBB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CF2CD8F0-C030-420D-9AA6-5D9243779F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1315106-A7B3-4730-9E6C-5A878C46681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D4BC59E-CB55-4DBD-9167-83683CF5CB2E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112B0D5C-D671-4BE5-A795-F9E3F4917F78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="" xmlns:a16="http://schemas.microsoft.com/office/drawing/2014/main" id="{9C3C9968-3015-4513-8699-20563F8826FE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FF20E447-AC9A-4615-B8F6-3D2192D83313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8" name="Picture 47">
                <a:extLst>
                  <a:ext uri="{FF2B5EF4-FFF2-40B4-BE49-F238E27FC236}">
                    <a16:creationId xmlns="" xmlns:a16="http://schemas.microsoft.com/office/drawing/2014/main" id="{CF0CB558-FAA8-4F42-8DE5-6E14A66A1145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="" xmlns:a16="http://schemas.microsoft.com/office/drawing/2014/main" id="{826614F0-52FE-48FC-AA4F-AE0E9CDCE39A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2B860ED-0E27-4D8E-B5F4-C8C3F33C723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336C991-AA99-423E-8FE1-5BA9C97F2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стена, птица, животное, птица отряда курообразных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F2755F4-B218-4278-82BB-0908FBC25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4928" b="4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922B72-4850-494F-8FB1-EDBACA1B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Естественное</a:t>
            </a:r>
            <a:r>
              <a:rPr lang="en-US" dirty="0"/>
              <a:t> </a:t>
            </a:r>
            <a:r>
              <a:rPr lang="en-US" dirty="0" err="1"/>
              <a:t>появление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046FCE-7CCD-416B-BAC2-B5C7AC3C2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Для высиживания нужна курица наседка. Это именно та курица, которая будет сидеть на яйцах, пока из них не вылупятся цыплята;</a:t>
            </a:r>
          </a:p>
          <a:p>
            <a:r>
              <a:rPr lang="en-US" sz="2200"/>
              <a:t>Петух топчет курицу, тем самым он оплодотворяет ее яйцо;</a:t>
            </a:r>
          </a:p>
        </p:txBody>
      </p:sp>
    </p:spTree>
    <p:extLst>
      <p:ext uri="{BB962C8B-B14F-4D97-AF65-F5344CB8AC3E}">
        <p14:creationId xmlns:p14="http://schemas.microsoft.com/office/powerpoint/2010/main" val="22396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сено, наружный объект, трава, гнезд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5FD6B8C-8556-41D2-80F1-8CC7E4F093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342" r="24342"/>
          <a:stretch>
            <a:fillRect/>
          </a:stretch>
        </p:blipFill>
        <p:spPr>
          <a:xfrm>
            <a:off x="2004636" y="1058091"/>
            <a:ext cx="3063347" cy="477520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EF4E82-D50C-4272-99DD-1AF3DCD9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37" y="2184400"/>
            <a:ext cx="3860655" cy="3063346"/>
          </a:xfrm>
          <a:prstGeom prst="roundRect">
            <a:avLst>
              <a:gd name="adj" fmla="val 8706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6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>
            <a:extLst>
              <a:ext uri="{FF2B5EF4-FFF2-40B4-BE49-F238E27FC236}">
                <a16:creationId xmlns="" xmlns:a16="http://schemas.microsoft.com/office/drawing/2014/main" id="{8612FBA1-171E-40B3-B7B3-2DF1FF07D33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2D3FCD8-2ECD-4A7B-9663-FC95D3766F0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D741D9B-E566-4797-A99D-48AD45260162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9354B250-268C-4EEE-B034-B7F4715EFDDC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921E7AA-88BE-4B43-A0C1-EEADC71A81E3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39" name="Straight Connector 21">
            <a:extLst>
              <a:ext uri="{FF2B5EF4-FFF2-40B4-BE49-F238E27FC236}">
                <a16:creationId xmlns="" xmlns:a16="http://schemas.microsoft.com/office/drawing/2014/main" id="{DD7B5A01-F090-461C-8E03-1036456200B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3">
            <a:extLst>
              <a:ext uri="{FF2B5EF4-FFF2-40B4-BE49-F238E27FC236}">
                <a16:creationId xmlns="" xmlns:a16="http://schemas.microsoft.com/office/drawing/2014/main" id="{B563BBAB-D99F-4387-92E0-31CEE4A773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5">
            <a:extLst>
              <a:ext uri="{FF2B5EF4-FFF2-40B4-BE49-F238E27FC236}">
                <a16:creationId xmlns="" xmlns:a16="http://schemas.microsoft.com/office/drawing/2014/main" id="{A28347C9-1BAC-4DB4-979F-9961974D79F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CDB5F81-17F6-41FB-98F9-D59B8E451AF0}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3136D06-4F8F-469F-85C4-46D61735C2C6}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F47D621C-7FFE-42AA-8B9E-7490E71092AB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D1811DB7-2CED-4B9C-B62F-B0A8C60E4C6A}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A1506B71-CCAE-4982-9C0E-DAA3EB211DA2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="" xmlns:a16="http://schemas.microsoft.com/office/drawing/2014/main" id="{8B7CC64B-CE8B-4090-AF00-7723FE387692}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42" name="Straight Connector 33">
            <a:extLst>
              <a:ext uri="{FF2B5EF4-FFF2-40B4-BE49-F238E27FC236}">
                <a16:creationId xmlns="" xmlns:a16="http://schemas.microsoft.com/office/drawing/2014/main" id="{0D11F6E6-91B8-40B6-9C25-EF9C2D0EA0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 descr="Изображение выглядит как внутренний, сид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F91FD7E7-4A94-4A6C-B2CF-72F9A820E4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/>
          <a:srcRect r="6233" b="3"/>
          <a:stretch/>
        </p:blipFill>
        <p:spPr>
          <a:xfrm>
            <a:off x="7550279" y="1865946"/>
            <a:ext cx="3253188" cy="236780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1955A3-E598-4E7A-A28C-644A28C2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Появление через инкубатор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07C840E9-138B-446D-8465-37D41C92F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С помощью инкубатора появляется очень много цыплят;</a:t>
            </a:r>
          </a:p>
          <a:p>
            <a:r>
              <a:rPr lang="en-US"/>
              <a:t>Инкубатор – это небольшой ящик, внутри которого есть ячейки для яиц;</a:t>
            </a:r>
          </a:p>
        </p:txBody>
      </p:sp>
    </p:spTree>
    <p:extLst>
      <p:ext uri="{BB962C8B-B14F-4D97-AF65-F5344CB8AC3E}">
        <p14:creationId xmlns:p14="http://schemas.microsoft.com/office/powerpoint/2010/main" val="25825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501</TotalTime>
  <Words>258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Волшебное появление цыпленка</vt:lpstr>
      <vt:lpstr>Гипотеза</vt:lpstr>
      <vt:lpstr>Задачи:</vt:lpstr>
      <vt:lpstr>Как и в каких условиях живут курицы</vt:lpstr>
      <vt:lpstr>Описание курятника:</vt:lpstr>
      <vt:lpstr>Способы выведения цыплят</vt:lpstr>
      <vt:lpstr>Естественное появление</vt:lpstr>
      <vt:lpstr>Презентация PowerPoint</vt:lpstr>
      <vt:lpstr>Появление через инкубатор</vt:lpstr>
      <vt:lpstr>Презентация PowerPoint</vt:lpstr>
      <vt:lpstr>Первые дни жизни цыпленка</vt:lpstr>
      <vt:lpstr>Развитие цыпленка в яйце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Волшебное появление цыпленка</dc:title>
  <dc:creator>Вова</dc:creator>
  <cp:lastModifiedBy>Ирина Сергеевна Николаева</cp:lastModifiedBy>
  <cp:revision>35</cp:revision>
  <dcterms:created xsi:type="dcterms:W3CDTF">2018-01-18T08:12:39Z</dcterms:created>
  <dcterms:modified xsi:type="dcterms:W3CDTF">2018-03-27T05:25:50Z</dcterms:modified>
</cp:coreProperties>
</file>