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C7FB5-0C37-4E2C-81B6-D99F8FDB2638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E2D3-7E8E-489F-AA18-3E94DA128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DE2D3-7E8E-489F-AA18-3E94DA128AE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4;&#1091;&#1088;&#1082;&#1072;\Desktop\&#1084;&#1072;&#1089;&#1090;&#1077;&#1088;%20&#1082;&#1083;&#1072;&#1089;&#1089;%20&#1084;&#1072;&#1083;&#1082;&#1080;&#1085;&#1072;\&#1084;&#1091;&#1079;&#1099;&#1082;&#1072;%20&#1076;&#1083;&#1103;%20&#1076;&#1091;&#1096;&#1080;%20-%20&#1082;&#1083;&#1072;&#1089;&#1089;&#1085;&#1072;&#1103;%20&#1080;%20&#1089;&#1087;&#1086;&#1082;&#1086;&#1081;&#1085;&#1072;&#1103;%20(moosic.su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losun.ru/b/4/v_obramlenii_cvetov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18" y="5572140"/>
            <a:ext cx="63579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Малкина Алёна Александровна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воспитатель, </a:t>
            </a:r>
            <a:r>
              <a:rPr lang="ru-RU" b="1" i="1" dirty="0" smtClean="0">
                <a:ln/>
                <a:latin typeface="Times New Roman" pitchFamily="18" charset="0"/>
                <a:cs typeface="Times New Roman" pitchFamily="18" charset="0"/>
              </a:rPr>
              <a:t>МАДОУ «Центр развития ребенка – детский сад №90» Республика Мордовия, г. Саранск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1214422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МАСТЕР – КЛАСС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</a:b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по изготовлению аксессуара </a:t>
            </a:r>
            <a:b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</a:b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для волос</a:t>
            </a:r>
            <a:b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</a:b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из синельной проволоки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«Цветок»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571480"/>
            <a:ext cx="5000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втором этапе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расправляем проволоку в виде «солнышка» и начинаем правой рукой скручивать ее между большим и указательным пальцами в тугую спираль по направлению к центру. Чтобы удобно было скручивать проволоку в спиральку,  важно, большим и указательным пальцами левой руки придерживать саму проволоку, а не резинку.  И так закручиваем все лучи до конца, после чего формируем лепестки нашего цветка.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pp.userapi.com/c639230/v639230448/632a2/ONoA_VKoq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87366" y="3498858"/>
            <a:ext cx="2581250" cy="344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pp.userapi.com/c639230/v639230448/63299/yMqwUkXtP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809978"/>
            <a:ext cx="2286016" cy="304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pp.userapi.com/c841322/v841322448/420b0/voDxCm0ko8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809979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4578" name="Picture 2" descr="https://pp.userapi.com/c840621/v840621448/2b1b9/GZyQAGgt0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21505" y="1393016"/>
            <a:ext cx="3214711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pp.userapi.com/c824503/v824503448/3fee0/fI518Nr7e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75223"/>
            <a:ext cx="4364005" cy="327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714356"/>
            <a:ext cx="5000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571480"/>
            <a:ext cx="5000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третьем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этапе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берем 2 зеленые проволоки, так же складываем пополам и закрепляем их под цветком приемом закручивания.  Далее, расправляем эту проволоку в виде лучей и так же скручиваем к нашему цветку. В конце всей работы из зеленой проволоки формируем листочки, путем зажима верхнего ряда проволоки у каждого  листка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3554" name="Picture 2" descr="https://pp.userapi.com/c621701/v621701448/4081c/TY33O4jUwzc.jpg"/>
          <p:cNvPicPr>
            <a:picLocks noChangeAspect="1" noChangeArrowheads="1"/>
          </p:cNvPicPr>
          <p:nvPr/>
        </p:nvPicPr>
        <p:blipFill>
          <a:blip r:embed="rId3" cstate="print"/>
          <a:srcRect l="3942" t="14736" b="8308"/>
          <a:stretch>
            <a:fillRect/>
          </a:stretch>
        </p:blipFill>
        <p:spPr bwMode="auto">
          <a:xfrm rot="16200000">
            <a:off x="100319" y="3614435"/>
            <a:ext cx="2942638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pp.userapi.com/c840632/v840632448/2ba44/Een89rVN6VE.jpg"/>
          <p:cNvPicPr>
            <a:picLocks noChangeAspect="1" noChangeArrowheads="1"/>
          </p:cNvPicPr>
          <p:nvPr/>
        </p:nvPicPr>
        <p:blipFill>
          <a:blip r:embed="rId4" cstate="print"/>
          <a:srcRect l="302" t="31330"/>
          <a:stretch>
            <a:fillRect/>
          </a:stretch>
        </p:blipFill>
        <p:spPr bwMode="auto">
          <a:xfrm>
            <a:off x="3143240" y="3714752"/>
            <a:ext cx="312417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pp.userapi.com/c840632/v840632448/2ba20/ZGGGnM97q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14752"/>
            <a:ext cx="23574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Итак, наш аксессуар для волос готов, таким способом можно сделать украшения как брошь, заколку для волос, колечко или браслет.</a:t>
            </a:r>
          </a:p>
          <a:p>
            <a:pPr indent="4413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 теперь все вместе, дружно, с настроением приступаем к работе!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71480"/>
            <a:ext cx="5000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pp.userapi.com/c840632/v840632448/2ba0e/0CUlONk4q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214686"/>
            <a:ext cx="300039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pp.userapi.com/c841438/v841438448/41a34/HMyHLKR9tr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86123"/>
            <a:ext cx="2928958" cy="357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музыка для души - классная и спокойная (moosic.s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3955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746" name="AutoShape 2" descr="https://bigslide.ru/images/16/15705/960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bigslide.ru/images/16/15705/960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bigslide.ru/images/16/15705/960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im0-tub-ru.yandex.net/i?id=c1e5aea528247c5603afcc8c7808d0f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80010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повышение уровня  профессиональной  компетентности педагогов по обучению детей  технологии  изготовления аксессуара для волос из нетрадиционного материала</a:t>
            </a:r>
          </a:p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Обучающие задачи: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закреплять название цветов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, красный, желтый;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закреплять в речи такие слова как: сенильная проволока.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формировать умения самостоятельно находить решения художественных задач, отвечающих новым условиям;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отрабатывать навыки работы с синельной проволокой  и соблюдать аккуратность во время работы;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1714488"/>
            <a:ext cx="721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сенсорные чувства, речь, внимание, быстроту реакции;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творчество, мелкую моторику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творческую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фантазию и художественный вкус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857364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воспитывать любовь к природе и окружающем миру, родным людям;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воспитывать умение видеть красоту созданной работы, радоваться полученному результату.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285860"/>
            <a:ext cx="81439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Словарная работа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синельная проволока,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скручивание, закручивание, формируем, спираль, продеваем.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работа: 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</a:t>
            </a:r>
            <a:r>
              <a:rPr kumimoji="0" lang="ru-RU" sz="20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художественной литературы: В. Катаев «Цветик - семицветик»; С. Аксаков «Аленький Цветочек»,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тгадывание загадок о цветах, рассматривание различных подделок из синельной проволоки. Участие в неделе доброты, в благотворительной  акции «Подари радость детям», изготовление подарков своими руками.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занятия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комбинированный - изучение нового материала по средствам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нетрадиционной техники выполнения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элементами практической отработки.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группы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творческих работ выполненных из синельной проволоки.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357166"/>
            <a:ext cx="692948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Происхождение синельной проволоки и ее использование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1571612"/>
            <a:ext cx="80724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Синельная проволока или по другому (шенил) известна и пользуется особой популярностью на Западе. Правда, изначально ее использовали как ершик для прочистки трубок для курения.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мохнатый шнур, скрученный из нескольких нитей, между которыми захвачен ряд коротких кончиков нитей, торчащих во все стороны (ворс). Синелью часто называют любую ткань с коротким ворсом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бархат и вельвет, например.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Синельная проволока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полезная и универсальная заготовка, которую можно использовать буквально во всех видах прикладного творчества. С ней легко и приятно работать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безопасна, легко гнется, держит форму, отлично крепится к большинству поверхностей, и даже ребенок может разрезать ее обычными ножницами. Дети легко могут из такого материала создать практически любую игрушку, какую только пожелается, а взрослым придется лишь подсказывать варианты творчества. Готовые работы дети могут забрать домой или оставить в группе и использовать в театральной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краткосрочная образовательная практика направлена на развитие внимания, воображения и мелкой моторики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357166"/>
            <a:ext cx="600079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Подделки из синельной проволоки: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zhenskie-uvlecheniya.ru/wp-content/uploads/2017/09/podelki-iz-sinelnoi-provoloki-svoimi-rukam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3742426" cy="241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vkusnyasha.ru/uploads/posts/2017-11/150962353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643338" cy="24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zhenskie-uvlecheniya.ru/wp-content/uploads/2017/09/podelki-iz-sinelnoi-provoloki-svoimi-rukami-10.jpg"/>
          <p:cNvPicPr>
            <a:picLocks noChangeAspect="1" noChangeArrowheads="1"/>
          </p:cNvPicPr>
          <p:nvPr/>
        </p:nvPicPr>
        <p:blipFill>
          <a:blip r:embed="rId5" cstate="print"/>
          <a:srcRect l="25170" b="2856"/>
          <a:stretch>
            <a:fillRect/>
          </a:stretch>
        </p:blipFill>
        <p:spPr bwMode="auto">
          <a:xfrm>
            <a:off x="3428992" y="4071942"/>
            <a:ext cx="254859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cdn4.imgbb.ru/community/221/2217279/201707/f29c498be593935ede2d78df5a61f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80"/>
            <a:ext cx="3441715" cy="229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i.ytimg.com/vi/ecouTNWLzQI/hqdefault.jpg"/>
          <p:cNvPicPr>
            <a:picLocks noChangeAspect="1" noChangeArrowheads="1"/>
          </p:cNvPicPr>
          <p:nvPr/>
        </p:nvPicPr>
        <p:blipFill>
          <a:blip r:embed="rId7" cstate="print"/>
          <a:srcRect l="16450" t="8333" r="3125" b="11242"/>
          <a:stretch>
            <a:fillRect/>
          </a:stretch>
        </p:blipFill>
        <p:spPr bwMode="auto">
          <a:xfrm>
            <a:off x="6000728" y="414338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85918" y="1000108"/>
            <a:ext cx="6215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Материалы: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резинка и синельная проволока. 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s://pp.userapi.com/c840634/v840634882/2a24b/AQ0CcHyDP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5786" y="2500306"/>
            <a:ext cx="3810027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https://pp.userapi.com/c840733/v840733882/2c5c1/jLKd0UeHOQ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62570" y="2024052"/>
            <a:ext cx="2857521" cy="381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powerpointhintergrund.com/uploads/2017/05/flower-pink-lotus-flower-ppt-backgrounds-jpg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://www.pptbackgroundstemplates.com/backgrounds/Floral-Design-PP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714356"/>
            <a:ext cx="5000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первом этапе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мы берем 4 красной синельной проволоки (вы можете выбрать цвет на свое усмотрение) складываем нашу проволоку, все четыре штуки, пополам, и продеваем их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резиночку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 места сгиба,  затем, немного закручиваем проволоку, чтобы она держала резинку.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pp.userapi.com/c639230/v639230448/632b4/s9giXWQNQ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28730" y="3286124"/>
            <a:ext cx="2571769" cy="342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pp.userapi.com/c639230/v639230448/632ab/DyKblTd-h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43506" y="3286124"/>
            <a:ext cx="2571768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469</Words>
  <Application>Microsoft Office PowerPoint</Application>
  <PresentationFormat>Экран (4:3)</PresentationFormat>
  <Paragraphs>43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изготовлению аксессуара  для волос   </dc:title>
  <dc:creator>A</dc:creator>
  <cp:lastModifiedBy>Шурка</cp:lastModifiedBy>
  <cp:revision>30</cp:revision>
  <dcterms:created xsi:type="dcterms:W3CDTF">2017-11-29T15:00:39Z</dcterms:created>
  <dcterms:modified xsi:type="dcterms:W3CDTF">2017-12-18T18:36:07Z</dcterms:modified>
</cp:coreProperties>
</file>