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4" r:id="rId6"/>
    <p:sldId id="259" r:id="rId7"/>
    <p:sldId id="260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>
        <p:scale>
          <a:sx n="44" d="100"/>
          <a:sy n="44" d="100"/>
        </p:scale>
        <p:origin x="-157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spehsdohodom.ru/osenj2/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775" y="0"/>
            <a:ext cx="9211775" cy="6858000"/>
          </a:xfrm>
          <a:prstGeom prst="rect">
            <a:avLst/>
          </a:prstGeom>
          <a:noFill/>
        </p:spPr>
      </p:pic>
      <p:pic>
        <p:nvPicPr>
          <p:cNvPr id="8" name="~PP3718.WAV">
            <a:hlinkClick r:id="" action="ppaction://media"/>
          </p:cNvPr>
          <p:cNvPicPr>
            <a:picLocks noRot="1" noChangeAspect="1"/>
          </p:cNvPicPr>
          <p:nvPr>
            <a:wavAudioFile r:embed="rId1" name="~PP371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889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2532" name="Picture 4" descr="https://dytpsyholog.files.wordpress.com/2015/08/d0b4d0b8d182d0b8d0bdd0b0-d0bfd0bed0b2d0b5d180d182d0b0d194-d196d0b3d180d0b0d188d0bad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43437" cy="3143248"/>
          </a:xfrm>
          <a:prstGeom prst="rect">
            <a:avLst/>
          </a:prstGeom>
          <a:noFill/>
        </p:spPr>
      </p:pic>
      <p:pic>
        <p:nvPicPr>
          <p:cNvPr id="2050" name="Picture 2" descr="http://buyspot.vn/Uploads/Tinymce/Giao_duc_tre/201306/lam-sao-de-khong-phat-dien-vi-con-b41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786"/>
            <a:ext cx="4714908" cy="3786214"/>
          </a:xfrm>
          <a:prstGeom prst="rect">
            <a:avLst/>
          </a:prstGeom>
          <a:noFill/>
        </p:spPr>
      </p:pic>
      <p:pic>
        <p:nvPicPr>
          <p:cNvPr id="2052" name="Picture 4" descr="https://ds02.infourok.ru/uploads/ex/04ec/0008695b-cf7f59f2/im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268289"/>
          </a:xfrm>
          <a:prstGeom prst="rect">
            <a:avLst/>
          </a:prstGeom>
          <a:noFill/>
        </p:spPr>
      </p:pic>
      <p:pic>
        <p:nvPicPr>
          <p:cNvPr id="22530" name="Picture 2" descr="http://graphnet.ru/images/1674872_malchik-odin-s-korzinoi-grib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457200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4827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6" name="Picture 4" descr="http://ds04.infourok.ru/uploads/ex/0ebb/00004952-fa330a48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-1"/>
            <a:ext cx="4786314" cy="3500439"/>
          </a:xfrm>
          <a:prstGeom prst="rect">
            <a:avLst/>
          </a:prstGeom>
          <a:noFill/>
        </p:spPr>
      </p:pic>
      <p:pic>
        <p:nvPicPr>
          <p:cNvPr id="1026" name="Picture 2" descr="http://karapysik.ru/wp-content/uploads/2016/09/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62120"/>
            <a:ext cx="4500562" cy="3395879"/>
          </a:xfrm>
          <a:prstGeom prst="rect">
            <a:avLst/>
          </a:prstGeom>
          <a:noFill/>
        </p:spPr>
      </p:pic>
      <p:pic>
        <p:nvPicPr>
          <p:cNvPr id="1028" name="Picture 4" descr="http://oleandra2008.ucoz.ru/_tbkp/child-dra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96687"/>
            <a:ext cx="4714876" cy="3361313"/>
          </a:xfrm>
          <a:prstGeom prst="rect">
            <a:avLst/>
          </a:prstGeom>
          <a:noFill/>
        </p:spPr>
      </p:pic>
      <p:pic>
        <p:nvPicPr>
          <p:cNvPr id="2050" name="Picture 2" descr="http://arhivurokov.ru/videouroki/tests/12722/image_58d3b9b5ae0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4357686" cy="350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im0-tub-ru.yandex.net/i?id=db0f7db1d6f5cbc457bc94a21e1e4cb8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~PP2529.WAV">
            <a:hlinkClick r:id="" action="ppaction://media"/>
          </p:cNvPr>
          <p:cNvPicPr>
            <a:picLocks noRot="1" noChangeAspect="1"/>
          </p:cNvPicPr>
          <p:nvPr>
            <a:wavAudioFile r:embed="rId1" name="~PP252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Picture 2" descr="http://media.istockphoto.com/vectors/old-golden-chest-vector-id155460526?k=6&amp;m=155460526&amp;s=170667a&amp;w=0&amp;h=NM6weLBTZrUICBBVBI2MDl4bTLHZaJnPoyWVBw8J6gU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2"/>
            <a:ext cx="8229600" cy="1603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6" name="Picture 4" descr="https://im0-tub-ru.yandex.net/i?id=b57b36940c3329692f35cecfaec03b8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3357562"/>
          </a:xfrm>
          <a:prstGeom prst="rect">
            <a:avLst/>
          </a:prstGeom>
          <a:noFill/>
        </p:spPr>
      </p:pic>
      <p:pic>
        <p:nvPicPr>
          <p:cNvPr id="8194" name="Picture 2" descr="https://ds02.infourok.ru/uploads/ex/0895/0003506c-5f5214da/hello_html_16849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-1"/>
            <a:ext cx="4000496" cy="3643315"/>
          </a:xfrm>
          <a:prstGeom prst="rect">
            <a:avLst/>
          </a:prstGeom>
          <a:noFill/>
        </p:spPr>
      </p:pic>
      <p:pic>
        <p:nvPicPr>
          <p:cNvPr id="8196" name="Picture 4" descr="http://img.labirint.ru/images/comments_pic/1045/010labgi0l12891824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29281"/>
            <a:ext cx="4987929" cy="3628719"/>
          </a:xfrm>
          <a:prstGeom prst="rect">
            <a:avLst/>
          </a:prstGeom>
          <a:noFill/>
        </p:spPr>
      </p:pic>
      <p:pic>
        <p:nvPicPr>
          <p:cNvPr id="11" name="Picture 2" descr="https://ds02.infourok.ru/uploads/ex/0ac6/00085bad-dcf629d1/img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86190"/>
            <a:ext cx="4143372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6" descr="https://ds04.infourok.ru/uploads/ex/0d00/00029187-c0b2e1d2/6/hello_html_582b35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343398" cy="3286124"/>
          </a:xfrm>
          <a:prstGeom prst="rect">
            <a:avLst/>
          </a:prstGeom>
          <a:noFill/>
        </p:spPr>
      </p:pic>
      <p:pic>
        <p:nvPicPr>
          <p:cNvPr id="7170" name="Picture 2" descr="http://zoozel.ru/gallery/images/1479331_pravila-etiketa-dlya-detei-v-kartink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429000"/>
            <a:ext cx="4429124" cy="3429000"/>
          </a:xfrm>
          <a:prstGeom prst="rect">
            <a:avLst/>
          </a:prstGeom>
          <a:noFill/>
        </p:spPr>
      </p:pic>
      <p:pic>
        <p:nvPicPr>
          <p:cNvPr id="7172" name="Picture 4" descr="http://900igr.net/data/chelovek/Pravila-v-gorode.files/0005-012-Tikhij-vecher-nastupaet-sny-rebjatam-navevaet-esli-ty-eschjo-guljaesh-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4267200" cy="3571876"/>
          </a:xfrm>
          <a:prstGeom prst="rect">
            <a:avLst/>
          </a:prstGeom>
          <a:noFill/>
        </p:spPr>
      </p:pic>
      <p:pic>
        <p:nvPicPr>
          <p:cNvPr id="6148" name="Picture 4" descr="http://st1.stranamam.ru/data/cache/2011apr/05/47/1710405_87447-7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"/>
            <a:ext cx="457200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2.infourok.ru/uploads/ex/0895/0003506c-5f5214da/hello_html_m2a391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143248"/>
          </a:xfrm>
          <a:prstGeom prst="rect">
            <a:avLst/>
          </a:prstGeom>
          <a:noFill/>
        </p:spPr>
      </p:pic>
      <p:sp>
        <p:nvSpPr>
          <p:cNvPr id="6146" name="AutoShape 2" descr="http://otschool7.ucoz.com/_ph/8/1422464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otschool7.ucoz.com/_ph/8/142246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</p:spPr>
      </p:pic>
      <p:pic>
        <p:nvPicPr>
          <p:cNvPr id="5" name="Picture 4" descr="http://kameneva-ru.ru/zadania/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29125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toofilm.ru/degogudeju/4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ect">
            <a:avLst/>
          </a:prstGeom>
          <a:noFill/>
        </p:spPr>
      </p:pic>
      <p:pic>
        <p:nvPicPr>
          <p:cNvPr id="5122" name="Picture 2" descr="http://i.ytimg.com/vi/etRL6F9Os30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8999"/>
            <a:ext cx="4572000" cy="3429001"/>
          </a:xfrm>
          <a:prstGeom prst="rect">
            <a:avLst/>
          </a:prstGeom>
          <a:noFill/>
        </p:spPr>
      </p:pic>
      <p:pic>
        <p:nvPicPr>
          <p:cNvPr id="5124" name="Picture 4" descr="http://www.detsad15prk.ru/Statyi/NikitinaOA/trans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72274"/>
            <a:ext cx="4572000" cy="3485726"/>
          </a:xfrm>
          <a:prstGeom prst="rect">
            <a:avLst/>
          </a:prstGeom>
          <a:noFill/>
        </p:spPr>
      </p:pic>
      <p:pic>
        <p:nvPicPr>
          <p:cNvPr id="4098" name="Picture 2" descr="https://ds04.infourok.ru/uploads/ex/0e44/00008373-db8b8e01/img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14290"/>
            <a:ext cx="421477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s://ds02.infourok.ru/uploads/ex/0ac6/00085bad-dcf629d1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</p:spPr>
      </p:pic>
      <p:pic>
        <p:nvPicPr>
          <p:cNvPr id="6" name="Picture 2" descr="http://xn----7sbaqf9bsbigbdr9c.xn--p1ai/2015_publ/10_october/pdd/pdd-dlya-detej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429123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3.infourok.ru/uploads/ex/0dfb/0004c8ea-d631e12e/hello_html_31fe6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4643438" cy="3714752"/>
          </a:xfrm>
          <a:prstGeom prst="rect">
            <a:avLst/>
          </a:prstGeom>
          <a:noFill/>
        </p:spPr>
      </p:pic>
      <p:pic>
        <p:nvPicPr>
          <p:cNvPr id="3074" name="Picture 2" descr="https://ds03.infourok.ru/uploads/ex/0f92/00052c29-f8e7ad52/hello_html_60300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3138471"/>
          </a:xfrm>
          <a:prstGeom prst="rect">
            <a:avLst/>
          </a:prstGeom>
          <a:noFill/>
        </p:spPr>
      </p:pic>
      <p:pic>
        <p:nvPicPr>
          <p:cNvPr id="3076" name="Picture 4" descr="http://game-24.ru/img-game_files/kakoy-bezobraz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128985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442912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0</Words>
  <PresentationFormat>Экран (4:3)</PresentationFormat>
  <Paragraphs>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Пользователь Windows</cp:lastModifiedBy>
  <cp:revision>28</cp:revision>
  <dcterms:created xsi:type="dcterms:W3CDTF">2017-10-11T01:47:38Z</dcterms:created>
  <dcterms:modified xsi:type="dcterms:W3CDTF">2017-10-13T04:46:03Z</dcterms:modified>
</cp:coreProperties>
</file>