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8" name="Номер слайда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Нижний колонтитул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156448" y="6422064"/>
            <a:ext cx="762000" cy="365125"/>
          </a:xfrm>
        </p:spPr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57200" y="6422064"/>
            <a:ext cx="2133600" cy="365125"/>
          </a:xfrm>
        </p:spPr>
        <p:txBody>
          <a:bodyPr/>
          <a:lstStyle/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олилиния 11"/>
          <p:cNvSpPr>
            <a:spLocks/>
          </p:cNvSpPr>
          <p:nvPr/>
        </p:nvSpPr>
        <p:spPr bwMode="auto">
          <a:xfrm>
            <a:off x="0" y="4752126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олилиния 15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422064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CAE1EAA9-2D4F-4AF4-B2D7-A6B8AA7DEA50}" type="datetimeFigureOut">
              <a:rPr lang="ru-RU" smtClean="0"/>
              <a:pPr/>
              <a:t>27.03.2018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3124200" y="6422064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153400" y="6422064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B86A48D8-05BF-49EA-8BBB-A4BE1B191875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324544" y="1556792"/>
            <a:ext cx="8352928" cy="4824536"/>
          </a:xfrm>
        </p:spPr>
        <p:txBody>
          <a:bodyPr>
            <a:normAutofit/>
          </a:bodyPr>
          <a:lstStyle/>
          <a:p>
            <a:r>
              <a:rPr lang="de-DE" sz="6600" dirty="0" smtClean="0">
                <a:latin typeface="Times New Roman" pitchFamily="18" charset="0"/>
                <a:cs typeface="Times New Roman" pitchFamily="18" charset="0"/>
              </a:rPr>
              <a:t>Saretschnaja slobodka</a:t>
            </a:r>
            <a:endParaRPr lang="ru-RU" sz="6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652120" y="4653136"/>
            <a:ext cx="3240360" cy="1944216"/>
          </a:xfrm>
        </p:spPr>
        <p:txBody>
          <a:bodyPr>
            <a:normAutofit/>
          </a:bodyPr>
          <a:lstStyle/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724128" y="1052736"/>
            <a:ext cx="3240360" cy="4896544"/>
          </a:xfrm>
        </p:spPr>
        <p:txBody>
          <a:bodyPr>
            <a:noAutofit/>
          </a:bodyPr>
          <a:lstStyle/>
          <a:p>
            <a:pPr algn="just"/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Die kleine Stadt Kowrow befindet sich am malerischen Ufer des Flusses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Klyazma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Bei der Ausfahrt aus der Stadt nach Wladimir gibt es eine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grosse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Brücke. Rechts von dieser Brücke liegt eine kleine Siedlung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Saretschnaja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slobodka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, die im April 1920 der Stadt Kowrow beigetreten ist.</a:t>
            </a:r>
            <a:endParaRPr lang="ru-RU" sz="24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Рисунок 8" descr="Ковров.-Мост-через-Клязьму-с-видом-на-Заречную-слободку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79512" y="1268760"/>
            <a:ext cx="5247395" cy="374441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Рисунок 2"/>
          <p:cNvSpPr>
            <a:spLocks noGrp="1"/>
          </p:cNvSpPr>
          <p:nvPr>
            <p:ph type="body" sz="half" idx="2"/>
          </p:nvPr>
        </p:nvSpPr>
        <p:spPr>
          <a:xfrm>
            <a:off x="395536" y="4437112"/>
            <a:ext cx="8424936" cy="2160240"/>
          </a:xfrm>
        </p:spPr>
        <p:txBody>
          <a:bodyPr>
            <a:normAutofit/>
          </a:bodyPr>
          <a:lstStyle/>
          <a:p>
            <a:pPr algn="just"/>
            <a:r>
              <a:rPr lang="de-DE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Der Name der Siedlung «</a:t>
            </a:r>
            <a:r>
              <a:rPr lang="de-DE" sz="20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Saretschnaja</a:t>
            </a:r>
            <a:r>
              <a:rPr lang="de-DE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zeigt, dass sie jenseits des Flusses auf dem gegenüberliegenden Ufer von Kowrow liegt. Die Schwimmbrücke, die Boote und die Fähre banden die Stadt  mit </a:t>
            </a:r>
            <a:r>
              <a:rPr lang="de-DE" sz="20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Slobodka</a:t>
            </a:r>
            <a:r>
              <a:rPr lang="de-DE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zusammen. </a:t>
            </a:r>
            <a:endParaRPr lang="ru-RU" sz="2000" dirty="0" smtClean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de-DE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Die Schwimmbrücke über den Fluss </a:t>
            </a:r>
            <a:r>
              <a:rPr lang="de-DE" sz="20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Klyazma</a:t>
            </a:r>
            <a:r>
              <a:rPr lang="de-DE" sz="20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hatte 123 m und war für die Bewohner «der Weg des Lebens». Man montierte die Brücke und  man demontierte sie nach dem Hochwasser. </a:t>
            </a:r>
            <a:endParaRPr lang="ru-RU" sz="20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" name="Рисунок 5" descr="0_d627a_591b34b7_XXX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91680" y="332656"/>
            <a:ext cx="6048672" cy="393163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31640" y="4653136"/>
            <a:ext cx="3240360" cy="1728192"/>
          </a:xfrm>
        </p:spPr>
        <p:txBody>
          <a:bodyPr>
            <a:normAutofit/>
          </a:bodyPr>
          <a:lstStyle/>
          <a:p>
            <a:pPr algn="ctr"/>
            <a:r>
              <a:rPr lang="de-DE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Das Fragment aus dem Film 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de-DE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"rote</a:t>
            </a:r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Bienen"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436096" y="1052736"/>
            <a:ext cx="3053866" cy="3816424"/>
          </a:xfrm>
        </p:spPr>
        <p:txBody>
          <a:bodyPr>
            <a:noAutofit/>
          </a:bodyPr>
          <a:lstStyle/>
          <a:p>
            <a:pPr algn="just"/>
            <a:r>
              <a:rPr lang="ru-RU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de-DE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Und die alte Holzbrücke war das wichtige Objekt des Filmes. In Kowrow </a:t>
            </a:r>
            <a:r>
              <a:rPr lang="de-DE" sz="28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drehete</a:t>
            </a:r>
            <a:r>
              <a:rPr lang="de-DE" sz="28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man damals den Film «rote Bienen».</a:t>
            </a:r>
            <a:endParaRPr lang="ru-RU" sz="28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5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908720"/>
            <a:ext cx="4896544" cy="389683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4869160"/>
            <a:ext cx="8640960" cy="1988840"/>
          </a:xfrm>
        </p:spPr>
        <p:txBody>
          <a:bodyPr>
            <a:normAutofit/>
          </a:bodyPr>
          <a:lstStyle/>
          <a:p>
            <a:pPr algn="just"/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Saretschnaja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slobodka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hat interessante Namen der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Strassen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. Nun zum Beispiel. Der hoch gelegene Ort von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Slobodka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nannte man früher «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Sajatschja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gorka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» (heute </a:t>
            </a:r>
            <a:r>
              <a:rPr lang="de-DE" sz="24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Branowstrasse</a:t>
            </a:r>
            <a:r>
              <a:rPr lang="de-DE" sz="24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). Im Frühling während des Hochwassers wurde diese Stelle nicht überschwemmt und alle Hasen sind hierher hinausgelaufen. </a:t>
            </a:r>
            <a:endParaRPr lang="ru-RU" sz="2400" dirty="0"/>
          </a:p>
        </p:txBody>
      </p:sp>
      <p:pic>
        <p:nvPicPr>
          <p:cNvPr id="5" name="Рисунок 4" descr="0fde7a8f6e465427697d362490c2f36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332656"/>
            <a:ext cx="7560840" cy="42718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23528" y="5301208"/>
            <a:ext cx="8640960" cy="1152128"/>
          </a:xfrm>
        </p:spPr>
        <p:txBody>
          <a:bodyPr>
            <a:noAutofit/>
          </a:bodyPr>
          <a:lstStyle/>
          <a:p>
            <a:pPr algn="just"/>
            <a:r>
              <a:rPr lang="de-DE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Kowrow und </a:t>
            </a:r>
            <a:r>
              <a:rPr lang="de-DE" sz="36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Saretschnaja</a:t>
            </a:r>
            <a:r>
              <a:rPr lang="de-DE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36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slobodka</a:t>
            </a:r>
            <a:r>
              <a:rPr lang="de-DE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de-DE" sz="3600" dirty="0" err="1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heisst</a:t>
            </a:r>
            <a:r>
              <a:rPr lang="de-DE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seine Gäste willkommen</a:t>
            </a:r>
            <a:r>
              <a:rPr lang="ru-RU" sz="3600" dirty="0" smtClean="0">
                <a:solidFill>
                  <a:schemeClr val="accent5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ru-RU" sz="3600" dirty="0">
              <a:solidFill>
                <a:schemeClr val="accent5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хХх\Desktop\Заречная слободка\Негде-купаться1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9592" y="332656"/>
            <a:ext cx="7238578" cy="480159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хническая">
  <a:themeElements>
    <a:clrScheme name="Техническая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Техническая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107</TotalTime>
  <Words>202</Words>
  <Application>Microsoft Office PowerPoint</Application>
  <PresentationFormat>Экран (4:3)</PresentationFormat>
  <Paragraphs>8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Техническая</vt:lpstr>
      <vt:lpstr>Saretschnaja slobodka</vt:lpstr>
      <vt:lpstr>Слайд 2</vt:lpstr>
      <vt:lpstr>Слайд 3</vt:lpstr>
      <vt:lpstr>Das Fragment aus dem Film  "rote Bienen"</vt:lpstr>
      <vt:lpstr>Слайд 5</vt:lpstr>
      <vt:lpstr>Слайд 6</vt:lpstr>
    </vt:vector>
  </TitlesOfParts>
  <Company>Krokoz™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Saretschnaja slobodka</dc:title>
  <dc:creator>храп</dc:creator>
  <cp:lastModifiedBy>хХх</cp:lastModifiedBy>
  <cp:revision>26</cp:revision>
  <dcterms:created xsi:type="dcterms:W3CDTF">2017-02-26T09:02:45Z</dcterms:created>
  <dcterms:modified xsi:type="dcterms:W3CDTF">2018-03-26T21:52:42Z</dcterms:modified>
</cp:coreProperties>
</file>