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1" r:id="rId4"/>
    <p:sldId id="277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1" r:id="rId15"/>
    <p:sldId id="273" r:id="rId16"/>
    <p:sldId id="274" r:id="rId17"/>
    <p:sldId id="263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55F25-750F-40B5-A5B4-EC6DBBF62C4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3F7B55-4C63-4A05-A704-E6635A25C415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AF207FE-BD68-423D-ADA2-B4C60F02120D}" type="parTrans" cxnId="{A6317FF7-F144-4966-A385-5B0BC24B4334}">
      <dgm:prSet/>
      <dgm:spPr/>
      <dgm:t>
        <a:bodyPr/>
        <a:lstStyle/>
        <a:p>
          <a:endParaRPr lang="ru-RU"/>
        </a:p>
      </dgm:t>
    </dgm:pt>
    <dgm:pt modelId="{8F3F4178-DFF1-455C-A1CC-FE9517EFA244}" type="sibTrans" cxnId="{A6317FF7-F144-4966-A385-5B0BC24B4334}">
      <dgm:prSet/>
      <dgm:spPr/>
      <dgm:t>
        <a:bodyPr/>
        <a:lstStyle/>
        <a:p>
          <a:endParaRPr lang="ru-RU"/>
        </a:p>
      </dgm:t>
    </dgm:pt>
    <dgm:pt modelId="{6C589EE1-CD1D-4A38-BEA8-A07C1CE2171E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700" smtClean="0"/>
            <a:t>– </a:t>
          </a:r>
          <a:r>
            <a:rPr lang="ru-RU" sz="2000" smtClean="0"/>
            <a:t>«</a:t>
          </a:r>
          <a:r>
            <a:rPr lang="ru-RU" sz="2400" b="1" smtClean="0">
              <a:latin typeface="Garamond" pitchFamily="18" charset="0"/>
            </a:rPr>
            <a:t>Найди отличия» </a:t>
          </a:r>
          <a:endParaRPr lang="ru-RU" sz="2400" b="1" dirty="0">
            <a:latin typeface="Garamond" pitchFamily="18" charset="0"/>
          </a:endParaRPr>
        </a:p>
      </dgm:t>
    </dgm:pt>
    <dgm:pt modelId="{17BE5D47-8D97-46B0-A5C6-97EDA614F1B0}" type="parTrans" cxnId="{17DB3C27-1742-41F0-BBB5-B7C4E1F489D2}">
      <dgm:prSet/>
      <dgm:spPr/>
      <dgm:t>
        <a:bodyPr/>
        <a:lstStyle/>
        <a:p>
          <a:endParaRPr lang="ru-RU"/>
        </a:p>
      </dgm:t>
    </dgm:pt>
    <dgm:pt modelId="{73BDCDBD-03F4-44CB-903D-926E895C802D}" type="sibTrans" cxnId="{17DB3C27-1742-41F0-BBB5-B7C4E1F489D2}">
      <dgm:prSet/>
      <dgm:spPr/>
      <dgm:t>
        <a:bodyPr/>
        <a:lstStyle/>
        <a:p>
          <a:endParaRPr lang="ru-RU"/>
        </a:p>
      </dgm:t>
    </dgm:pt>
    <dgm:pt modelId="{8AE0EAE5-8434-4F2C-BEAD-8BA1A8F6F659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smtClean="0">
              <a:latin typeface="Garamond" pitchFamily="18" charset="0"/>
            </a:rPr>
            <a:t>– «На что похоже?»</a:t>
          </a:r>
          <a:endParaRPr lang="ru-RU" sz="2400" b="1" dirty="0">
            <a:latin typeface="Garamond" pitchFamily="18" charset="0"/>
          </a:endParaRPr>
        </a:p>
      </dgm:t>
    </dgm:pt>
    <dgm:pt modelId="{329ABE08-FC22-43FC-A84E-7E977B611365}" type="parTrans" cxnId="{82D6B3E8-2ABA-4173-AF55-9D09186C9AC6}">
      <dgm:prSet/>
      <dgm:spPr/>
      <dgm:t>
        <a:bodyPr/>
        <a:lstStyle/>
        <a:p>
          <a:endParaRPr lang="ru-RU"/>
        </a:p>
      </dgm:t>
    </dgm:pt>
    <dgm:pt modelId="{67997032-F8E4-4B19-956B-454E3A4FE40B}" type="sibTrans" cxnId="{82D6B3E8-2ABA-4173-AF55-9D09186C9AC6}">
      <dgm:prSet/>
      <dgm:spPr/>
      <dgm:t>
        <a:bodyPr/>
        <a:lstStyle/>
        <a:p>
          <a:endParaRPr lang="ru-RU"/>
        </a:p>
      </dgm:t>
    </dgm:pt>
    <dgm:pt modelId="{4F4CD8F7-65A5-492F-9E6E-34536C6316F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C6DB4B2-0DB1-47F9-958D-A42D07E99752}" type="parTrans" cxnId="{A307A5F9-EDAA-4EDA-8B84-9F86552B2D27}">
      <dgm:prSet/>
      <dgm:spPr/>
      <dgm:t>
        <a:bodyPr/>
        <a:lstStyle/>
        <a:p>
          <a:endParaRPr lang="ru-RU"/>
        </a:p>
      </dgm:t>
    </dgm:pt>
    <dgm:pt modelId="{1EFA4081-3AA6-4859-987A-9DFA739D9893}" type="sibTrans" cxnId="{A307A5F9-EDAA-4EDA-8B84-9F86552B2D27}">
      <dgm:prSet/>
      <dgm:spPr/>
      <dgm:t>
        <a:bodyPr/>
        <a:lstStyle/>
        <a:p>
          <a:endParaRPr lang="ru-RU"/>
        </a:p>
      </dgm:t>
    </dgm:pt>
    <dgm:pt modelId="{DE9C9824-7E44-4A6C-BFFB-362FB2815CC2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/>
            <a:t>– </a:t>
          </a:r>
          <a:r>
            <a:rPr lang="ru-RU" sz="2400" b="1" dirty="0" smtClean="0">
              <a:latin typeface="Garamond" pitchFamily="18" charset="0"/>
            </a:rPr>
            <a:t>Поиск лишнего</a:t>
          </a:r>
          <a:endParaRPr lang="ru-RU" sz="2400" b="1" dirty="0">
            <a:latin typeface="Garamond" pitchFamily="18" charset="0"/>
          </a:endParaRPr>
        </a:p>
      </dgm:t>
    </dgm:pt>
    <dgm:pt modelId="{FB1B41A7-0117-4A3B-8F7A-8D1C57D30C36}" type="parTrans" cxnId="{CA7437E2-4975-43B8-AFE1-BAD2495D4DED}">
      <dgm:prSet/>
      <dgm:spPr/>
      <dgm:t>
        <a:bodyPr/>
        <a:lstStyle/>
        <a:p>
          <a:endParaRPr lang="ru-RU"/>
        </a:p>
      </dgm:t>
    </dgm:pt>
    <dgm:pt modelId="{F097B2C7-10CE-47EF-B109-A9ADE371A714}" type="sibTrans" cxnId="{CA7437E2-4975-43B8-AFE1-BAD2495D4DED}">
      <dgm:prSet/>
      <dgm:spPr/>
      <dgm:t>
        <a:bodyPr/>
        <a:lstStyle/>
        <a:p>
          <a:endParaRPr lang="ru-RU"/>
        </a:p>
      </dgm:t>
    </dgm:pt>
    <dgm:pt modelId="{09CBEED5-0F77-4C24-9230-0BE324D22547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atin typeface="Garamond" pitchFamily="18" charset="0"/>
            </a:rPr>
            <a:t>– «Лабиринты»</a:t>
          </a:r>
          <a:endParaRPr lang="ru-RU" sz="2400" b="1" dirty="0">
            <a:latin typeface="Garamond" pitchFamily="18" charset="0"/>
          </a:endParaRPr>
        </a:p>
      </dgm:t>
    </dgm:pt>
    <dgm:pt modelId="{98C4E786-B00E-4D3E-944D-7500A4587D66}" type="parTrans" cxnId="{E26A0A28-80E0-4DA7-960D-FDC3A66CCF1D}">
      <dgm:prSet/>
      <dgm:spPr/>
      <dgm:t>
        <a:bodyPr/>
        <a:lstStyle/>
        <a:p>
          <a:endParaRPr lang="ru-RU"/>
        </a:p>
      </dgm:t>
    </dgm:pt>
    <dgm:pt modelId="{C8F9906E-CDFB-4D84-A35B-470AD84BF39D}" type="sibTrans" cxnId="{E26A0A28-80E0-4DA7-960D-FDC3A66CCF1D}">
      <dgm:prSet/>
      <dgm:spPr/>
      <dgm:t>
        <a:bodyPr/>
        <a:lstStyle/>
        <a:p>
          <a:endParaRPr lang="ru-RU"/>
        </a:p>
      </dgm:t>
    </dgm:pt>
    <dgm:pt modelId="{3414C979-64D8-4B21-A6D0-C966A2A8964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40FFDE9-3377-4D3B-A415-D8BB2C5FCC5B}" type="parTrans" cxnId="{79F90DE3-DC06-4C3C-9410-11F23350AADC}">
      <dgm:prSet/>
      <dgm:spPr/>
      <dgm:t>
        <a:bodyPr/>
        <a:lstStyle/>
        <a:p>
          <a:endParaRPr lang="ru-RU"/>
        </a:p>
      </dgm:t>
    </dgm:pt>
    <dgm:pt modelId="{B3F9C52E-190C-462B-BE0C-C42650DD8557}" type="sibTrans" cxnId="{79F90DE3-DC06-4C3C-9410-11F23350AADC}">
      <dgm:prSet/>
      <dgm:spPr/>
      <dgm:t>
        <a:bodyPr/>
        <a:lstStyle/>
        <a:p>
          <a:endParaRPr lang="ru-RU"/>
        </a:p>
      </dgm:t>
    </dgm:pt>
    <dgm:pt modelId="{3C9CF9CF-35DD-4AE7-BCC1-766C921B2FC0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b="1" dirty="0" smtClean="0">
              <a:latin typeface="Garamond" pitchFamily="18" charset="0"/>
            </a:rPr>
            <a:t>– </a:t>
          </a:r>
          <a:r>
            <a:rPr lang="ru-RU" sz="2400" b="1" dirty="0" smtClean="0">
              <a:latin typeface="Garamond" pitchFamily="18" charset="0"/>
            </a:rPr>
            <a:t>Упорядочивание</a:t>
          </a:r>
          <a:endParaRPr lang="ru-RU" sz="2400" b="1" dirty="0">
            <a:latin typeface="Garamond" pitchFamily="18" charset="0"/>
          </a:endParaRPr>
        </a:p>
      </dgm:t>
    </dgm:pt>
    <dgm:pt modelId="{1120AE7C-4B8D-4A97-8EAA-C08E56C832AA}" type="parTrans" cxnId="{CBAB85C6-5DF2-433D-AEF7-CC5637318E70}">
      <dgm:prSet/>
      <dgm:spPr/>
      <dgm:t>
        <a:bodyPr/>
        <a:lstStyle/>
        <a:p>
          <a:endParaRPr lang="ru-RU"/>
        </a:p>
      </dgm:t>
    </dgm:pt>
    <dgm:pt modelId="{3404080F-96C6-44D3-8711-969048785817}" type="sibTrans" cxnId="{CBAB85C6-5DF2-433D-AEF7-CC5637318E70}">
      <dgm:prSet/>
      <dgm:spPr/>
      <dgm:t>
        <a:bodyPr/>
        <a:lstStyle/>
        <a:p>
          <a:endParaRPr lang="ru-RU"/>
        </a:p>
      </dgm:t>
    </dgm:pt>
    <dgm:pt modelId="{B36A144C-6805-41CE-ADAE-38A58270143C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atin typeface="Garamond" pitchFamily="18" charset="0"/>
            </a:rPr>
            <a:t>– «Цепочки»</a:t>
          </a:r>
          <a:endParaRPr lang="ru-RU" sz="2400" b="1" dirty="0">
            <a:latin typeface="Garamond" pitchFamily="18" charset="0"/>
          </a:endParaRPr>
        </a:p>
      </dgm:t>
    </dgm:pt>
    <dgm:pt modelId="{612C35CC-ACCB-4CC5-92EB-B4093ACAAFEF}" type="parTrans" cxnId="{1E40E250-593E-497B-82BE-E9D3824A5625}">
      <dgm:prSet/>
      <dgm:spPr/>
      <dgm:t>
        <a:bodyPr/>
        <a:lstStyle/>
        <a:p>
          <a:endParaRPr lang="ru-RU"/>
        </a:p>
      </dgm:t>
    </dgm:pt>
    <dgm:pt modelId="{EA7B7F58-D1A4-4DEF-9112-998538C70147}" type="sibTrans" cxnId="{1E40E250-593E-497B-82BE-E9D3824A5625}">
      <dgm:prSet/>
      <dgm:spPr/>
      <dgm:t>
        <a:bodyPr/>
        <a:lstStyle/>
        <a:p>
          <a:endParaRPr lang="ru-RU"/>
        </a:p>
      </dgm:t>
    </dgm:pt>
    <dgm:pt modelId="{97655982-2950-4AFF-9F2F-AB4BF4B8F37E}" type="pres">
      <dgm:prSet presAssocID="{28C55F25-750F-40B5-A5B4-EC6DBBF62C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5A3AED-C898-49F5-904F-6502BAE12A7B}" type="pres">
      <dgm:prSet presAssocID="{AC3F7B55-4C63-4A05-A704-E6635A25C415}" presName="composite" presStyleCnt="0"/>
      <dgm:spPr/>
      <dgm:t>
        <a:bodyPr/>
        <a:lstStyle/>
        <a:p>
          <a:endParaRPr lang="ru-RU"/>
        </a:p>
      </dgm:t>
    </dgm:pt>
    <dgm:pt modelId="{416ABCE3-097A-48D4-B585-CFE4D0F296DC}" type="pres">
      <dgm:prSet presAssocID="{AC3F7B55-4C63-4A05-A704-E6635A25C4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AE473-CA8C-4DE1-B4DD-09C5E590D15F}" type="pres">
      <dgm:prSet presAssocID="{AC3F7B55-4C63-4A05-A704-E6635A25C4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4C5C3-954A-4B41-9A58-1B07F8E8C90E}" type="pres">
      <dgm:prSet presAssocID="{8F3F4178-DFF1-455C-A1CC-FE9517EFA244}" presName="sp" presStyleCnt="0"/>
      <dgm:spPr/>
      <dgm:t>
        <a:bodyPr/>
        <a:lstStyle/>
        <a:p>
          <a:endParaRPr lang="ru-RU"/>
        </a:p>
      </dgm:t>
    </dgm:pt>
    <dgm:pt modelId="{0EF81330-9DD2-4B6E-9068-BA3EA34F519F}" type="pres">
      <dgm:prSet presAssocID="{4F4CD8F7-65A5-492F-9E6E-34536C6316FC}" presName="composite" presStyleCnt="0"/>
      <dgm:spPr/>
      <dgm:t>
        <a:bodyPr/>
        <a:lstStyle/>
        <a:p>
          <a:endParaRPr lang="ru-RU"/>
        </a:p>
      </dgm:t>
    </dgm:pt>
    <dgm:pt modelId="{CE8A0D6C-592C-4EDB-A930-C80E4F9C6D2A}" type="pres">
      <dgm:prSet presAssocID="{4F4CD8F7-65A5-492F-9E6E-34536C6316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4EEA3-F33F-457C-A168-2471304DE9F5}" type="pres">
      <dgm:prSet presAssocID="{4F4CD8F7-65A5-492F-9E6E-34536C6316F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86DA8-DF23-4E24-83E6-D274F3FF9663}" type="pres">
      <dgm:prSet presAssocID="{1EFA4081-3AA6-4859-987A-9DFA739D9893}" presName="sp" presStyleCnt="0"/>
      <dgm:spPr/>
      <dgm:t>
        <a:bodyPr/>
        <a:lstStyle/>
        <a:p>
          <a:endParaRPr lang="ru-RU"/>
        </a:p>
      </dgm:t>
    </dgm:pt>
    <dgm:pt modelId="{F611CBAF-8D30-4838-A4E0-9B9D723DE88B}" type="pres">
      <dgm:prSet presAssocID="{3414C979-64D8-4B21-A6D0-C966A2A89647}" presName="composite" presStyleCnt="0"/>
      <dgm:spPr/>
      <dgm:t>
        <a:bodyPr/>
        <a:lstStyle/>
        <a:p>
          <a:endParaRPr lang="ru-RU"/>
        </a:p>
      </dgm:t>
    </dgm:pt>
    <dgm:pt modelId="{8C9E40B0-0A87-4AA8-BD48-1DD0B8F0A7D8}" type="pres">
      <dgm:prSet presAssocID="{3414C979-64D8-4B21-A6D0-C966A2A896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7D69B-E825-4B72-BE34-9132ADC22EBA}" type="pres">
      <dgm:prSet presAssocID="{3414C979-64D8-4B21-A6D0-C966A2A89647}" presName="descendantText" presStyleLbl="alignAcc1" presStyleIdx="2" presStyleCnt="3" custScaleX="100571" custLinFactNeighborX="771" custLinFactNeighborY="-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ADB0CA-9839-412F-8DAF-DDE5BF0155BA}" type="presOf" srcId="{6C589EE1-CD1D-4A38-BEA8-A07C1CE2171E}" destId="{B07AE473-CA8C-4DE1-B4DD-09C5E590D15F}" srcOrd="0" destOrd="0" presId="urn:microsoft.com/office/officeart/2005/8/layout/chevron2"/>
    <dgm:cxn modelId="{D37AB23B-9B57-4A28-858C-0145DD6ED18E}" type="presOf" srcId="{DE9C9824-7E44-4A6C-BFFB-362FB2815CC2}" destId="{2974EEA3-F33F-457C-A168-2471304DE9F5}" srcOrd="0" destOrd="0" presId="urn:microsoft.com/office/officeart/2005/8/layout/chevron2"/>
    <dgm:cxn modelId="{17DB3C27-1742-41F0-BBB5-B7C4E1F489D2}" srcId="{AC3F7B55-4C63-4A05-A704-E6635A25C415}" destId="{6C589EE1-CD1D-4A38-BEA8-A07C1CE2171E}" srcOrd="0" destOrd="0" parTransId="{17BE5D47-8D97-46B0-A5C6-97EDA614F1B0}" sibTransId="{73BDCDBD-03F4-44CB-903D-926E895C802D}"/>
    <dgm:cxn modelId="{E26A0A28-80E0-4DA7-960D-FDC3A66CCF1D}" srcId="{4F4CD8F7-65A5-492F-9E6E-34536C6316FC}" destId="{09CBEED5-0F77-4C24-9230-0BE324D22547}" srcOrd="1" destOrd="0" parTransId="{98C4E786-B00E-4D3E-944D-7500A4587D66}" sibTransId="{C8F9906E-CDFB-4D84-A35B-470AD84BF39D}"/>
    <dgm:cxn modelId="{79F90DE3-DC06-4C3C-9410-11F23350AADC}" srcId="{28C55F25-750F-40B5-A5B4-EC6DBBF62C40}" destId="{3414C979-64D8-4B21-A6D0-C966A2A89647}" srcOrd="2" destOrd="0" parTransId="{540FFDE9-3377-4D3B-A415-D8BB2C5FCC5B}" sibTransId="{B3F9C52E-190C-462B-BE0C-C42650DD8557}"/>
    <dgm:cxn modelId="{EB9FC33A-F8C0-4D33-B5AC-8C32541A1AB2}" type="presOf" srcId="{09CBEED5-0F77-4C24-9230-0BE324D22547}" destId="{2974EEA3-F33F-457C-A168-2471304DE9F5}" srcOrd="0" destOrd="1" presId="urn:microsoft.com/office/officeart/2005/8/layout/chevron2"/>
    <dgm:cxn modelId="{A307A5F9-EDAA-4EDA-8B84-9F86552B2D27}" srcId="{28C55F25-750F-40B5-A5B4-EC6DBBF62C40}" destId="{4F4CD8F7-65A5-492F-9E6E-34536C6316FC}" srcOrd="1" destOrd="0" parTransId="{2C6DB4B2-0DB1-47F9-958D-A42D07E99752}" sibTransId="{1EFA4081-3AA6-4859-987A-9DFA739D9893}"/>
    <dgm:cxn modelId="{75CD4AC6-DA75-4137-8081-127622CE3443}" type="presOf" srcId="{3C9CF9CF-35DD-4AE7-BCC1-766C921B2FC0}" destId="{BF17D69B-E825-4B72-BE34-9132ADC22EBA}" srcOrd="0" destOrd="0" presId="urn:microsoft.com/office/officeart/2005/8/layout/chevron2"/>
    <dgm:cxn modelId="{A6317FF7-F144-4966-A385-5B0BC24B4334}" srcId="{28C55F25-750F-40B5-A5B4-EC6DBBF62C40}" destId="{AC3F7B55-4C63-4A05-A704-E6635A25C415}" srcOrd="0" destOrd="0" parTransId="{FAF207FE-BD68-423D-ADA2-B4C60F02120D}" sibTransId="{8F3F4178-DFF1-455C-A1CC-FE9517EFA244}"/>
    <dgm:cxn modelId="{0FE484E2-79D8-48EE-84E0-3815F6009775}" type="presOf" srcId="{AC3F7B55-4C63-4A05-A704-E6635A25C415}" destId="{416ABCE3-097A-48D4-B585-CFE4D0F296DC}" srcOrd="0" destOrd="0" presId="urn:microsoft.com/office/officeart/2005/8/layout/chevron2"/>
    <dgm:cxn modelId="{CBAB85C6-5DF2-433D-AEF7-CC5637318E70}" srcId="{3414C979-64D8-4B21-A6D0-C966A2A89647}" destId="{3C9CF9CF-35DD-4AE7-BCC1-766C921B2FC0}" srcOrd="0" destOrd="0" parTransId="{1120AE7C-4B8D-4A97-8EAA-C08E56C832AA}" sibTransId="{3404080F-96C6-44D3-8711-969048785817}"/>
    <dgm:cxn modelId="{D57904B4-7B1E-40D0-A068-BCDAA52CB907}" type="presOf" srcId="{4F4CD8F7-65A5-492F-9E6E-34536C6316FC}" destId="{CE8A0D6C-592C-4EDB-A930-C80E4F9C6D2A}" srcOrd="0" destOrd="0" presId="urn:microsoft.com/office/officeart/2005/8/layout/chevron2"/>
    <dgm:cxn modelId="{58B9D199-0547-4364-98AE-18492B51E817}" type="presOf" srcId="{B36A144C-6805-41CE-ADAE-38A58270143C}" destId="{BF17D69B-E825-4B72-BE34-9132ADC22EBA}" srcOrd="0" destOrd="1" presId="urn:microsoft.com/office/officeart/2005/8/layout/chevron2"/>
    <dgm:cxn modelId="{1E40E250-593E-497B-82BE-E9D3824A5625}" srcId="{3414C979-64D8-4B21-A6D0-C966A2A89647}" destId="{B36A144C-6805-41CE-ADAE-38A58270143C}" srcOrd="1" destOrd="0" parTransId="{612C35CC-ACCB-4CC5-92EB-B4093ACAAFEF}" sibTransId="{EA7B7F58-D1A4-4DEF-9112-998538C70147}"/>
    <dgm:cxn modelId="{268C5F8A-665A-4A2E-98A4-56E0D6AAF1C5}" type="presOf" srcId="{8AE0EAE5-8434-4F2C-BEAD-8BA1A8F6F659}" destId="{B07AE473-CA8C-4DE1-B4DD-09C5E590D15F}" srcOrd="0" destOrd="1" presId="urn:microsoft.com/office/officeart/2005/8/layout/chevron2"/>
    <dgm:cxn modelId="{958DABBA-93E4-49DF-87CF-2A4665A4940B}" type="presOf" srcId="{28C55F25-750F-40B5-A5B4-EC6DBBF62C40}" destId="{97655982-2950-4AFF-9F2F-AB4BF4B8F37E}" srcOrd="0" destOrd="0" presId="urn:microsoft.com/office/officeart/2005/8/layout/chevron2"/>
    <dgm:cxn modelId="{82D6B3E8-2ABA-4173-AF55-9D09186C9AC6}" srcId="{AC3F7B55-4C63-4A05-A704-E6635A25C415}" destId="{8AE0EAE5-8434-4F2C-BEAD-8BA1A8F6F659}" srcOrd="1" destOrd="0" parTransId="{329ABE08-FC22-43FC-A84E-7E977B611365}" sibTransId="{67997032-F8E4-4B19-956B-454E3A4FE40B}"/>
    <dgm:cxn modelId="{B26C2ACF-2656-481A-835F-2AD4338FFB6E}" type="presOf" srcId="{3414C979-64D8-4B21-A6D0-C966A2A89647}" destId="{8C9E40B0-0A87-4AA8-BD48-1DD0B8F0A7D8}" srcOrd="0" destOrd="0" presId="urn:microsoft.com/office/officeart/2005/8/layout/chevron2"/>
    <dgm:cxn modelId="{CA7437E2-4975-43B8-AFE1-BAD2495D4DED}" srcId="{4F4CD8F7-65A5-492F-9E6E-34536C6316FC}" destId="{DE9C9824-7E44-4A6C-BFFB-362FB2815CC2}" srcOrd="0" destOrd="0" parTransId="{FB1B41A7-0117-4A3B-8F7A-8D1C57D30C36}" sibTransId="{F097B2C7-10CE-47EF-B109-A9ADE371A714}"/>
    <dgm:cxn modelId="{E119E3D8-A3A5-4C21-B4D0-4B8436AE507C}" type="presParOf" srcId="{97655982-2950-4AFF-9F2F-AB4BF4B8F37E}" destId="{925A3AED-C898-49F5-904F-6502BAE12A7B}" srcOrd="0" destOrd="0" presId="urn:microsoft.com/office/officeart/2005/8/layout/chevron2"/>
    <dgm:cxn modelId="{557F97AC-DB47-4087-975B-440187017C45}" type="presParOf" srcId="{925A3AED-C898-49F5-904F-6502BAE12A7B}" destId="{416ABCE3-097A-48D4-B585-CFE4D0F296DC}" srcOrd="0" destOrd="0" presId="urn:microsoft.com/office/officeart/2005/8/layout/chevron2"/>
    <dgm:cxn modelId="{B2E90572-FDC6-40D6-91A6-D9E7B7607067}" type="presParOf" srcId="{925A3AED-C898-49F5-904F-6502BAE12A7B}" destId="{B07AE473-CA8C-4DE1-B4DD-09C5E590D15F}" srcOrd="1" destOrd="0" presId="urn:microsoft.com/office/officeart/2005/8/layout/chevron2"/>
    <dgm:cxn modelId="{AA72D481-A668-4860-8781-75793C374CE0}" type="presParOf" srcId="{97655982-2950-4AFF-9F2F-AB4BF4B8F37E}" destId="{E9E4C5C3-954A-4B41-9A58-1B07F8E8C90E}" srcOrd="1" destOrd="0" presId="urn:microsoft.com/office/officeart/2005/8/layout/chevron2"/>
    <dgm:cxn modelId="{F3D8E200-00DD-4CAC-A94B-255E0CB405DB}" type="presParOf" srcId="{97655982-2950-4AFF-9F2F-AB4BF4B8F37E}" destId="{0EF81330-9DD2-4B6E-9068-BA3EA34F519F}" srcOrd="2" destOrd="0" presId="urn:microsoft.com/office/officeart/2005/8/layout/chevron2"/>
    <dgm:cxn modelId="{6E3F5D54-E0BD-4CA0-89D4-36F0ACB1F113}" type="presParOf" srcId="{0EF81330-9DD2-4B6E-9068-BA3EA34F519F}" destId="{CE8A0D6C-592C-4EDB-A930-C80E4F9C6D2A}" srcOrd="0" destOrd="0" presId="urn:microsoft.com/office/officeart/2005/8/layout/chevron2"/>
    <dgm:cxn modelId="{DF06D0DB-7638-4FCB-8AF8-3F0DE62B754E}" type="presParOf" srcId="{0EF81330-9DD2-4B6E-9068-BA3EA34F519F}" destId="{2974EEA3-F33F-457C-A168-2471304DE9F5}" srcOrd="1" destOrd="0" presId="urn:microsoft.com/office/officeart/2005/8/layout/chevron2"/>
    <dgm:cxn modelId="{24C499CB-E140-435D-A2C2-09083B352D05}" type="presParOf" srcId="{97655982-2950-4AFF-9F2F-AB4BF4B8F37E}" destId="{7AF86DA8-DF23-4E24-83E6-D274F3FF9663}" srcOrd="3" destOrd="0" presId="urn:microsoft.com/office/officeart/2005/8/layout/chevron2"/>
    <dgm:cxn modelId="{F08D8476-8381-45C3-8B23-A0473B7F7B41}" type="presParOf" srcId="{97655982-2950-4AFF-9F2F-AB4BF4B8F37E}" destId="{F611CBAF-8D30-4838-A4E0-9B9D723DE88B}" srcOrd="4" destOrd="0" presId="urn:microsoft.com/office/officeart/2005/8/layout/chevron2"/>
    <dgm:cxn modelId="{4BA7250F-884A-49F5-9386-8AFC88B0F531}" type="presParOf" srcId="{F611CBAF-8D30-4838-A4E0-9B9D723DE88B}" destId="{8C9E40B0-0A87-4AA8-BD48-1DD0B8F0A7D8}" srcOrd="0" destOrd="0" presId="urn:microsoft.com/office/officeart/2005/8/layout/chevron2"/>
    <dgm:cxn modelId="{FB5418D9-33E4-4F4D-8260-94D19F3CD425}" type="presParOf" srcId="{F611CBAF-8D30-4838-A4E0-9B9D723DE88B}" destId="{BF17D69B-E825-4B72-BE34-9132ADC22E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AA7C6-D9BA-4B75-92C9-FD434EA3C245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0FCDCA1-74AE-4048-A4CE-73DA210348D9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7483991A-359B-4D29-80E7-2965C95E3FA4}" type="parTrans" cxnId="{339DA938-24E6-4611-8C3F-F74CC9862A08}">
      <dgm:prSet/>
      <dgm:spPr/>
      <dgm:t>
        <a:bodyPr/>
        <a:lstStyle/>
        <a:p>
          <a:endParaRPr lang="ru-RU"/>
        </a:p>
      </dgm:t>
    </dgm:pt>
    <dgm:pt modelId="{E563811F-6B79-4C41-BAB0-3C3ED9FEAF31}" type="sibTrans" cxnId="{339DA938-24E6-4611-8C3F-F74CC9862A08}">
      <dgm:prSet/>
      <dgm:spPr/>
      <dgm:t>
        <a:bodyPr/>
        <a:lstStyle/>
        <a:p>
          <a:endParaRPr lang="ru-RU"/>
        </a:p>
      </dgm:t>
    </dgm:pt>
    <dgm:pt modelId="{F280A259-0609-4604-A642-792AB218B554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/>
            <a:t>– </a:t>
          </a:r>
          <a:r>
            <a:rPr lang="ru-RU" sz="2400" b="1" dirty="0" smtClean="0">
              <a:latin typeface="Garamond" pitchFamily="18" charset="0"/>
            </a:rPr>
            <a:t>Хитроумные решения</a:t>
          </a:r>
          <a:endParaRPr lang="ru-RU" sz="2400" b="1" dirty="0">
            <a:latin typeface="Garamond" pitchFamily="18" charset="0"/>
          </a:endParaRPr>
        </a:p>
      </dgm:t>
    </dgm:pt>
    <dgm:pt modelId="{B378ADD1-FA48-4C78-A624-325882311149}" type="parTrans" cxnId="{A53EA7C9-8DEC-4689-9CE6-269637FAE04A}">
      <dgm:prSet/>
      <dgm:spPr/>
      <dgm:t>
        <a:bodyPr/>
        <a:lstStyle/>
        <a:p>
          <a:endParaRPr lang="ru-RU"/>
        </a:p>
      </dgm:t>
    </dgm:pt>
    <dgm:pt modelId="{69C1C533-5594-4997-9843-01B1BE09C5C7}" type="sibTrans" cxnId="{A53EA7C9-8DEC-4689-9CE6-269637FAE04A}">
      <dgm:prSet/>
      <dgm:spPr/>
      <dgm:t>
        <a:bodyPr/>
        <a:lstStyle/>
        <a:p>
          <a:endParaRPr lang="ru-RU"/>
        </a:p>
      </dgm:t>
    </dgm:pt>
    <dgm:pt modelId="{90D21D28-CDAF-492B-A6ED-FC3557DD718E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atin typeface="Garamond" pitchFamily="18" charset="0"/>
            </a:rPr>
            <a:t>– Составление схем-опор</a:t>
          </a:r>
          <a:endParaRPr lang="ru-RU" sz="2400" b="1" dirty="0">
            <a:latin typeface="Garamond" pitchFamily="18" charset="0"/>
          </a:endParaRPr>
        </a:p>
      </dgm:t>
    </dgm:pt>
    <dgm:pt modelId="{5141CA3B-581F-492C-BDD2-76EFE5F88A81}" type="parTrans" cxnId="{2DD4BF5F-32DC-4A18-856E-7822452F66EB}">
      <dgm:prSet/>
      <dgm:spPr/>
      <dgm:t>
        <a:bodyPr/>
        <a:lstStyle/>
        <a:p>
          <a:endParaRPr lang="ru-RU"/>
        </a:p>
      </dgm:t>
    </dgm:pt>
    <dgm:pt modelId="{B4122A21-A540-4666-BBBF-80B77893E2C1}" type="sibTrans" cxnId="{2DD4BF5F-32DC-4A18-856E-7822452F66EB}">
      <dgm:prSet/>
      <dgm:spPr/>
      <dgm:t>
        <a:bodyPr/>
        <a:lstStyle/>
        <a:p>
          <a:endParaRPr lang="ru-RU"/>
        </a:p>
      </dgm:t>
    </dgm:pt>
    <dgm:pt modelId="{A92A0138-4923-4577-B688-93460338B495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A2E9896-1749-4861-8819-CBCA020F3F5B}" type="parTrans" cxnId="{E96E4D9E-F795-475A-AB0E-C1CE936F0370}">
      <dgm:prSet/>
      <dgm:spPr/>
      <dgm:t>
        <a:bodyPr/>
        <a:lstStyle/>
        <a:p>
          <a:endParaRPr lang="ru-RU"/>
        </a:p>
      </dgm:t>
    </dgm:pt>
    <dgm:pt modelId="{51126098-6949-4A1C-A8A4-D186E5DCD767}" type="sibTrans" cxnId="{E96E4D9E-F795-475A-AB0E-C1CE936F0370}">
      <dgm:prSet/>
      <dgm:spPr/>
      <dgm:t>
        <a:bodyPr/>
        <a:lstStyle/>
        <a:p>
          <a:endParaRPr lang="ru-RU"/>
        </a:p>
      </dgm:t>
    </dgm:pt>
    <dgm:pt modelId="{94DC3BEB-63FD-487E-BF6E-0935AD702914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>
              <a:latin typeface="Garamond" pitchFamily="18" charset="0"/>
            </a:rPr>
            <a:t>– </a:t>
          </a:r>
          <a:r>
            <a:rPr lang="ru-RU" sz="2000" b="1" dirty="0" smtClean="0">
              <a:latin typeface="Garamond" pitchFamily="18" charset="0"/>
            </a:rPr>
            <a:t>Работа с разного вида таблицами</a:t>
          </a:r>
          <a:endParaRPr lang="ru-RU" sz="2000" b="1" dirty="0">
            <a:latin typeface="Garamond" pitchFamily="18" charset="0"/>
          </a:endParaRPr>
        </a:p>
      </dgm:t>
    </dgm:pt>
    <dgm:pt modelId="{368BF9EB-BE4C-440E-B787-3B1EAF0E1F8A}" type="parTrans" cxnId="{4AA2C874-5E88-4971-96E1-720E1A331696}">
      <dgm:prSet/>
      <dgm:spPr/>
      <dgm:t>
        <a:bodyPr/>
        <a:lstStyle/>
        <a:p>
          <a:endParaRPr lang="ru-RU"/>
        </a:p>
      </dgm:t>
    </dgm:pt>
    <dgm:pt modelId="{92F9C5C8-528F-4EAE-B590-1A3DB2F71B79}" type="sibTrans" cxnId="{4AA2C874-5E88-4971-96E1-720E1A331696}">
      <dgm:prSet/>
      <dgm:spPr/>
      <dgm:t>
        <a:bodyPr/>
        <a:lstStyle/>
        <a:p>
          <a:endParaRPr lang="ru-RU"/>
        </a:p>
      </dgm:t>
    </dgm:pt>
    <dgm:pt modelId="{944EB16B-F109-4036-8BE2-BEB6935D2256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b="1" dirty="0" smtClean="0">
              <a:latin typeface="Garamond" pitchFamily="18" charset="0"/>
            </a:rPr>
            <a:t>– Составление и распознавание диаграмм</a:t>
          </a:r>
          <a:endParaRPr lang="ru-RU" sz="1800" b="1" dirty="0">
            <a:latin typeface="Garamond" pitchFamily="18" charset="0"/>
          </a:endParaRPr>
        </a:p>
      </dgm:t>
    </dgm:pt>
    <dgm:pt modelId="{57FAA7DC-6562-4893-A9D9-0C2FE1836AC9}" type="parTrans" cxnId="{83AFD718-1626-49CD-95B9-AC97768D55D1}">
      <dgm:prSet/>
      <dgm:spPr/>
      <dgm:t>
        <a:bodyPr/>
        <a:lstStyle/>
        <a:p>
          <a:endParaRPr lang="ru-RU"/>
        </a:p>
      </dgm:t>
    </dgm:pt>
    <dgm:pt modelId="{9AF99B7A-2909-4CDD-BE2A-C020D0909326}" type="sibTrans" cxnId="{83AFD718-1626-49CD-95B9-AC97768D55D1}">
      <dgm:prSet/>
      <dgm:spPr/>
      <dgm:t>
        <a:bodyPr/>
        <a:lstStyle/>
        <a:p>
          <a:endParaRPr lang="ru-RU"/>
        </a:p>
      </dgm:t>
    </dgm:pt>
    <dgm:pt modelId="{DE602FD8-84AC-443C-A0CE-DC4EEEC1FD88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FEBFE1E-8617-4381-8E04-48E8A18DF09D}" type="parTrans" cxnId="{0D1154DB-B4DC-4589-9A6A-E648B2389A53}">
      <dgm:prSet/>
      <dgm:spPr/>
      <dgm:t>
        <a:bodyPr/>
        <a:lstStyle/>
        <a:p>
          <a:endParaRPr lang="ru-RU"/>
        </a:p>
      </dgm:t>
    </dgm:pt>
    <dgm:pt modelId="{3E03729E-605C-45EE-8023-E6519178E5C4}" type="sibTrans" cxnId="{0D1154DB-B4DC-4589-9A6A-E648B2389A53}">
      <dgm:prSet/>
      <dgm:spPr/>
      <dgm:t>
        <a:bodyPr/>
        <a:lstStyle/>
        <a:p>
          <a:endParaRPr lang="ru-RU"/>
        </a:p>
      </dgm:t>
    </dgm:pt>
    <dgm:pt modelId="{CAD2B395-0608-4253-8B57-CADD5A2D424D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– </a:t>
          </a:r>
          <a:r>
            <a:rPr lang="ru-RU" sz="2400" b="1" dirty="0" smtClean="0">
              <a:latin typeface="Garamond" pitchFamily="18" charset="0"/>
            </a:rPr>
            <a:t>Работа со словарями</a:t>
          </a:r>
          <a:endParaRPr lang="ru-RU" sz="2400" b="1" dirty="0">
            <a:latin typeface="Garamond" pitchFamily="18" charset="0"/>
          </a:endParaRPr>
        </a:p>
      </dgm:t>
    </dgm:pt>
    <dgm:pt modelId="{FECE849A-FCA7-4F12-97AA-6F468884984D}" type="parTrans" cxnId="{85185073-F1ED-4029-BF3A-914C74AF1F5B}">
      <dgm:prSet/>
      <dgm:spPr/>
      <dgm:t>
        <a:bodyPr/>
        <a:lstStyle/>
        <a:p>
          <a:endParaRPr lang="ru-RU"/>
        </a:p>
      </dgm:t>
    </dgm:pt>
    <dgm:pt modelId="{4779C87A-A31C-4661-A174-89BDDB9DED61}" type="sibTrans" cxnId="{85185073-F1ED-4029-BF3A-914C74AF1F5B}">
      <dgm:prSet/>
      <dgm:spPr/>
      <dgm:t>
        <a:bodyPr/>
        <a:lstStyle/>
        <a:p>
          <a:endParaRPr lang="ru-RU"/>
        </a:p>
      </dgm:t>
    </dgm:pt>
    <dgm:pt modelId="{7039ECA3-C082-427E-A53A-0DD536F31197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atin typeface="Garamond" pitchFamily="18" charset="0"/>
            </a:rPr>
            <a:t>– «Пластилин»</a:t>
          </a:r>
          <a:endParaRPr lang="ru-RU" sz="2400" b="1" dirty="0">
            <a:latin typeface="Garamond" pitchFamily="18" charset="0"/>
          </a:endParaRPr>
        </a:p>
      </dgm:t>
    </dgm:pt>
    <dgm:pt modelId="{28415BE2-62FB-4A7E-BC73-5EADD651715D}" type="parTrans" cxnId="{DE607C50-2733-4882-B558-7F16B3F80EBE}">
      <dgm:prSet/>
      <dgm:spPr/>
      <dgm:t>
        <a:bodyPr/>
        <a:lstStyle/>
        <a:p>
          <a:endParaRPr lang="ru-RU"/>
        </a:p>
      </dgm:t>
    </dgm:pt>
    <dgm:pt modelId="{A79B7C3C-4448-499B-9F78-02E3EA6D7A86}" type="sibTrans" cxnId="{DE607C50-2733-4882-B558-7F16B3F80EBE}">
      <dgm:prSet/>
      <dgm:spPr/>
      <dgm:t>
        <a:bodyPr/>
        <a:lstStyle/>
        <a:p>
          <a:endParaRPr lang="ru-RU"/>
        </a:p>
      </dgm:t>
    </dgm:pt>
    <dgm:pt modelId="{C5A834C5-2B11-42D6-A446-FD22FDC3F400}" type="pres">
      <dgm:prSet presAssocID="{93CAA7C6-D9BA-4B75-92C9-FD434EA3C2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66C72E-D13F-41B5-8FCA-2A261AF50DB7}" type="pres">
      <dgm:prSet presAssocID="{20FCDCA1-74AE-4048-A4CE-73DA210348D9}" presName="composite" presStyleCnt="0"/>
      <dgm:spPr/>
      <dgm:t>
        <a:bodyPr/>
        <a:lstStyle/>
        <a:p>
          <a:endParaRPr lang="ru-RU"/>
        </a:p>
      </dgm:t>
    </dgm:pt>
    <dgm:pt modelId="{1865A65E-D605-4919-B57B-270003D40FE5}" type="pres">
      <dgm:prSet presAssocID="{20FCDCA1-74AE-4048-A4CE-73DA210348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66A96-F489-4142-9BE5-F5C2987035C6}" type="pres">
      <dgm:prSet presAssocID="{20FCDCA1-74AE-4048-A4CE-73DA210348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E5D39-FD59-418E-B86C-5BCBC681CA14}" type="pres">
      <dgm:prSet presAssocID="{E563811F-6B79-4C41-BAB0-3C3ED9FEAF31}" presName="sp" presStyleCnt="0"/>
      <dgm:spPr/>
      <dgm:t>
        <a:bodyPr/>
        <a:lstStyle/>
        <a:p>
          <a:endParaRPr lang="ru-RU"/>
        </a:p>
      </dgm:t>
    </dgm:pt>
    <dgm:pt modelId="{A1A38AF2-94AE-4783-A88A-E875941D109C}" type="pres">
      <dgm:prSet presAssocID="{A92A0138-4923-4577-B688-93460338B495}" presName="composite" presStyleCnt="0"/>
      <dgm:spPr/>
      <dgm:t>
        <a:bodyPr/>
        <a:lstStyle/>
        <a:p>
          <a:endParaRPr lang="ru-RU"/>
        </a:p>
      </dgm:t>
    </dgm:pt>
    <dgm:pt modelId="{B2A5D6C3-882F-472B-BD7E-BB057D1829A6}" type="pres">
      <dgm:prSet presAssocID="{A92A0138-4923-4577-B688-93460338B49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E4D4E-234B-43AC-AE93-3A5C8D944C9C}" type="pres">
      <dgm:prSet presAssocID="{A92A0138-4923-4577-B688-93460338B495}" presName="descendantText" presStyleLbl="alignAcc1" presStyleIdx="1" presStyleCnt="3" custLinFactNeighborX="468" custLinFactNeighborY="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6F8CF-4457-4D08-AA6E-20B8920DA19A}" type="pres">
      <dgm:prSet presAssocID="{51126098-6949-4A1C-A8A4-D186E5DCD767}" presName="sp" presStyleCnt="0"/>
      <dgm:spPr/>
      <dgm:t>
        <a:bodyPr/>
        <a:lstStyle/>
        <a:p>
          <a:endParaRPr lang="ru-RU"/>
        </a:p>
      </dgm:t>
    </dgm:pt>
    <dgm:pt modelId="{06E966BB-9D77-416B-B700-B219B9603722}" type="pres">
      <dgm:prSet presAssocID="{DE602FD8-84AC-443C-A0CE-DC4EEEC1FD88}" presName="composite" presStyleCnt="0"/>
      <dgm:spPr/>
      <dgm:t>
        <a:bodyPr/>
        <a:lstStyle/>
        <a:p>
          <a:endParaRPr lang="ru-RU"/>
        </a:p>
      </dgm:t>
    </dgm:pt>
    <dgm:pt modelId="{7BDAEEC6-1D81-44BD-B94A-0E654E9838F2}" type="pres">
      <dgm:prSet presAssocID="{DE602FD8-84AC-443C-A0CE-DC4EEEC1FD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64DDD-5507-437F-81FE-6AD71A311B2C}" type="pres">
      <dgm:prSet presAssocID="{DE602FD8-84AC-443C-A0CE-DC4EEEC1FD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4E732-2D11-4163-91A8-EF1BF9EC2F16}" type="presOf" srcId="{CAD2B395-0608-4253-8B57-CADD5A2D424D}" destId="{B5764DDD-5507-437F-81FE-6AD71A311B2C}" srcOrd="0" destOrd="0" presId="urn:microsoft.com/office/officeart/2005/8/layout/chevron2"/>
    <dgm:cxn modelId="{B526D4B2-7183-4042-91F8-7DF5A618D201}" type="presOf" srcId="{944EB16B-F109-4036-8BE2-BEB6935D2256}" destId="{151E4D4E-234B-43AC-AE93-3A5C8D944C9C}" srcOrd="0" destOrd="1" presId="urn:microsoft.com/office/officeart/2005/8/layout/chevron2"/>
    <dgm:cxn modelId="{0D1154DB-B4DC-4589-9A6A-E648B2389A53}" srcId="{93CAA7C6-D9BA-4B75-92C9-FD434EA3C245}" destId="{DE602FD8-84AC-443C-A0CE-DC4EEEC1FD88}" srcOrd="2" destOrd="0" parTransId="{FFEBFE1E-8617-4381-8E04-48E8A18DF09D}" sibTransId="{3E03729E-605C-45EE-8023-E6519178E5C4}"/>
    <dgm:cxn modelId="{85185073-F1ED-4029-BF3A-914C74AF1F5B}" srcId="{DE602FD8-84AC-443C-A0CE-DC4EEEC1FD88}" destId="{CAD2B395-0608-4253-8B57-CADD5A2D424D}" srcOrd="0" destOrd="0" parTransId="{FECE849A-FCA7-4F12-97AA-6F468884984D}" sibTransId="{4779C87A-A31C-4661-A174-89BDDB9DED61}"/>
    <dgm:cxn modelId="{83AFD718-1626-49CD-95B9-AC97768D55D1}" srcId="{A92A0138-4923-4577-B688-93460338B495}" destId="{944EB16B-F109-4036-8BE2-BEB6935D2256}" srcOrd="1" destOrd="0" parTransId="{57FAA7DC-6562-4893-A9D9-0C2FE1836AC9}" sibTransId="{9AF99B7A-2909-4CDD-BE2A-C020D0909326}"/>
    <dgm:cxn modelId="{D0ED8D73-74AC-48F0-BCEE-95FB904C923E}" type="presOf" srcId="{A92A0138-4923-4577-B688-93460338B495}" destId="{B2A5D6C3-882F-472B-BD7E-BB057D1829A6}" srcOrd="0" destOrd="0" presId="urn:microsoft.com/office/officeart/2005/8/layout/chevron2"/>
    <dgm:cxn modelId="{339DA938-24E6-4611-8C3F-F74CC9862A08}" srcId="{93CAA7C6-D9BA-4B75-92C9-FD434EA3C245}" destId="{20FCDCA1-74AE-4048-A4CE-73DA210348D9}" srcOrd="0" destOrd="0" parTransId="{7483991A-359B-4D29-80E7-2965C95E3FA4}" sibTransId="{E563811F-6B79-4C41-BAB0-3C3ED9FEAF31}"/>
    <dgm:cxn modelId="{2DD4BF5F-32DC-4A18-856E-7822452F66EB}" srcId="{20FCDCA1-74AE-4048-A4CE-73DA210348D9}" destId="{90D21D28-CDAF-492B-A6ED-FC3557DD718E}" srcOrd="1" destOrd="0" parTransId="{5141CA3B-581F-492C-BDD2-76EFE5F88A81}" sibTransId="{B4122A21-A540-4666-BBBF-80B77893E2C1}"/>
    <dgm:cxn modelId="{898164A4-DD07-4016-A14D-4E2B6D42F396}" type="presOf" srcId="{93CAA7C6-D9BA-4B75-92C9-FD434EA3C245}" destId="{C5A834C5-2B11-42D6-A446-FD22FDC3F400}" srcOrd="0" destOrd="0" presId="urn:microsoft.com/office/officeart/2005/8/layout/chevron2"/>
    <dgm:cxn modelId="{44D11BB2-822E-47D4-8EE8-C76767FD9B0F}" type="presOf" srcId="{DE602FD8-84AC-443C-A0CE-DC4EEEC1FD88}" destId="{7BDAEEC6-1D81-44BD-B94A-0E654E9838F2}" srcOrd="0" destOrd="0" presId="urn:microsoft.com/office/officeart/2005/8/layout/chevron2"/>
    <dgm:cxn modelId="{2A3965D2-266D-4205-9253-CE6D116A9FFF}" type="presOf" srcId="{20FCDCA1-74AE-4048-A4CE-73DA210348D9}" destId="{1865A65E-D605-4919-B57B-270003D40FE5}" srcOrd="0" destOrd="0" presId="urn:microsoft.com/office/officeart/2005/8/layout/chevron2"/>
    <dgm:cxn modelId="{4AA2C874-5E88-4971-96E1-720E1A331696}" srcId="{A92A0138-4923-4577-B688-93460338B495}" destId="{94DC3BEB-63FD-487E-BF6E-0935AD702914}" srcOrd="0" destOrd="0" parTransId="{368BF9EB-BE4C-440E-B787-3B1EAF0E1F8A}" sibTransId="{92F9C5C8-528F-4EAE-B590-1A3DB2F71B79}"/>
    <dgm:cxn modelId="{DE607C50-2733-4882-B558-7F16B3F80EBE}" srcId="{DE602FD8-84AC-443C-A0CE-DC4EEEC1FD88}" destId="{7039ECA3-C082-427E-A53A-0DD536F31197}" srcOrd="1" destOrd="0" parTransId="{28415BE2-62FB-4A7E-BC73-5EADD651715D}" sibTransId="{A79B7C3C-4448-499B-9F78-02E3EA6D7A86}"/>
    <dgm:cxn modelId="{8209AA2E-8135-46DA-950A-6E0289767853}" type="presOf" srcId="{7039ECA3-C082-427E-A53A-0DD536F31197}" destId="{B5764DDD-5507-437F-81FE-6AD71A311B2C}" srcOrd="0" destOrd="1" presId="urn:microsoft.com/office/officeart/2005/8/layout/chevron2"/>
    <dgm:cxn modelId="{01469F7C-C784-41A1-B1A7-5832A441C913}" type="presOf" srcId="{94DC3BEB-63FD-487E-BF6E-0935AD702914}" destId="{151E4D4E-234B-43AC-AE93-3A5C8D944C9C}" srcOrd="0" destOrd="0" presId="urn:microsoft.com/office/officeart/2005/8/layout/chevron2"/>
    <dgm:cxn modelId="{942244E6-BB2B-421D-9DA3-F144C81A83B3}" type="presOf" srcId="{F280A259-0609-4604-A642-792AB218B554}" destId="{78566A96-F489-4142-9BE5-F5C2987035C6}" srcOrd="0" destOrd="0" presId="urn:microsoft.com/office/officeart/2005/8/layout/chevron2"/>
    <dgm:cxn modelId="{10BDEEE9-130A-449A-ACD5-A972480CB273}" type="presOf" srcId="{90D21D28-CDAF-492B-A6ED-FC3557DD718E}" destId="{78566A96-F489-4142-9BE5-F5C2987035C6}" srcOrd="0" destOrd="1" presId="urn:microsoft.com/office/officeart/2005/8/layout/chevron2"/>
    <dgm:cxn modelId="{A53EA7C9-8DEC-4689-9CE6-269637FAE04A}" srcId="{20FCDCA1-74AE-4048-A4CE-73DA210348D9}" destId="{F280A259-0609-4604-A642-792AB218B554}" srcOrd="0" destOrd="0" parTransId="{B378ADD1-FA48-4C78-A624-325882311149}" sibTransId="{69C1C533-5594-4997-9843-01B1BE09C5C7}"/>
    <dgm:cxn modelId="{E96E4D9E-F795-475A-AB0E-C1CE936F0370}" srcId="{93CAA7C6-D9BA-4B75-92C9-FD434EA3C245}" destId="{A92A0138-4923-4577-B688-93460338B495}" srcOrd="1" destOrd="0" parTransId="{FA2E9896-1749-4861-8819-CBCA020F3F5B}" sibTransId="{51126098-6949-4A1C-A8A4-D186E5DCD767}"/>
    <dgm:cxn modelId="{B50D2179-AE7A-411A-BF84-697137651479}" type="presParOf" srcId="{C5A834C5-2B11-42D6-A446-FD22FDC3F400}" destId="{4966C72E-D13F-41B5-8FCA-2A261AF50DB7}" srcOrd="0" destOrd="0" presId="urn:microsoft.com/office/officeart/2005/8/layout/chevron2"/>
    <dgm:cxn modelId="{FFF6CBFD-C005-4EA8-8994-24452AE03283}" type="presParOf" srcId="{4966C72E-D13F-41B5-8FCA-2A261AF50DB7}" destId="{1865A65E-D605-4919-B57B-270003D40FE5}" srcOrd="0" destOrd="0" presId="urn:microsoft.com/office/officeart/2005/8/layout/chevron2"/>
    <dgm:cxn modelId="{B3C5D3A0-182C-4098-8682-0FC0A1F61A7E}" type="presParOf" srcId="{4966C72E-D13F-41B5-8FCA-2A261AF50DB7}" destId="{78566A96-F489-4142-9BE5-F5C2987035C6}" srcOrd="1" destOrd="0" presId="urn:microsoft.com/office/officeart/2005/8/layout/chevron2"/>
    <dgm:cxn modelId="{601BAFDF-61CE-4064-AFF9-E6F08438B5C1}" type="presParOf" srcId="{C5A834C5-2B11-42D6-A446-FD22FDC3F400}" destId="{AEDE5D39-FD59-418E-B86C-5BCBC681CA14}" srcOrd="1" destOrd="0" presId="urn:microsoft.com/office/officeart/2005/8/layout/chevron2"/>
    <dgm:cxn modelId="{70FB6F48-EF1F-4146-9A47-D3221844724D}" type="presParOf" srcId="{C5A834C5-2B11-42D6-A446-FD22FDC3F400}" destId="{A1A38AF2-94AE-4783-A88A-E875941D109C}" srcOrd="2" destOrd="0" presId="urn:microsoft.com/office/officeart/2005/8/layout/chevron2"/>
    <dgm:cxn modelId="{C8C45625-D1B9-4690-8D51-54664DD81134}" type="presParOf" srcId="{A1A38AF2-94AE-4783-A88A-E875941D109C}" destId="{B2A5D6C3-882F-472B-BD7E-BB057D1829A6}" srcOrd="0" destOrd="0" presId="urn:microsoft.com/office/officeart/2005/8/layout/chevron2"/>
    <dgm:cxn modelId="{F0F2E8E0-10C7-431C-86BB-3893E9310ACE}" type="presParOf" srcId="{A1A38AF2-94AE-4783-A88A-E875941D109C}" destId="{151E4D4E-234B-43AC-AE93-3A5C8D944C9C}" srcOrd="1" destOrd="0" presId="urn:microsoft.com/office/officeart/2005/8/layout/chevron2"/>
    <dgm:cxn modelId="{898245F2-CCC0-4613-A068-BF5089478A62}" type="presParOf" srcId="{C5A834C5-2B11-42D6-A446-FD22FDC3F400}" destId="{4466F8CF-4457-4D08-AA6E-20B8920DA19A}" srcOrd="3" destOrd="0" presId="urn:microsoft.com/office/officeart/2005/8/layout/chevron2"/>
    <dgm:cxn modelId="{0A314BB7-5146-4EDD-87AA-EC177BBD23A5}" type="presParOf" srcId="{C5A834C5-2B11-42D6-A446-FD22FDC3F400}" destId="{06E966BB-9D77-416B-B700-B219B9603722}" srcOrd="4" destOrd="0" presId="urn:microsoft.com/office/officeart/2005/8/layout/chevron2"/>
    <dgm:cxn modelId="{01289FA4-4F1D-4890-A0D1-63898D525371}" type="presParOf" srcId="{06E966BB-9D77-416B-B700-B219B9603722}" destId="{7BDAEEC6-1D81-44BD-B94A-0E654E9838F2}" srcOrd="0" destOrd="0" presId="urn:microsoft.com/office/officeart/2005/8/layout/chevron2"/>
    <dgm:cxn modelId="{B24A3C8B-BF44-48BA-92C6-0895D2F1D466}" type="presParOf" srcId="{06E966BB-9D77-416B-B700-B219B9603722}" destId="{B5764DDD-5507-437F-81FE-6AD71A311B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874F33-09B6-4022-A79F-FFC8901A41BD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38BBA64-7D01-4775-A319-E5A996EE5956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A92AEBF1-12C9-4BD7-B236-3AE1DA567611}" type="parTrans" cxnId="{43AF8AD6-B323-492A-8EB1-93116B226FAD}">
      <dgm:prSet/>
      <dgm:spPr/>
      <dgm:t>
        <a:bodyPr/>
        <a:lstStyle/>
        <a:p>
          <a:endParaRPr lang="ru-RU"/>
        </a:p>
      </dgm:t>
    </dgm:pt>
    <dgm:pt modelId="{964B279F-8902-4F60-8A43-466F98B59598}" type="sibTrans" cxnId="{43AF8AD6-B323-492A-8EB1-93116B226FAD}">
      <dgm:prSet/>
      <dgm:spPr/>
      <dgm:t>
        <a:bodyPr/>
        <a:lstStyle/>
        <a:p>
          <a:endParaRPr lang="ru-RU"/>
        </a:p>
      </dgm:t>
    </dgm:pt>
    <dgm:pt modelId="{6FE63327-C434-4693-9037-7B267EEC408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Нерастворимое, желто-коричневого цвета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16377FD-3059-45E2-AF62-6F045FDEA822}" type="parTrans" cxnId="{D7657665-BAC4-426B-8097-43A07957129C}">
      <dgm:prSet/>
      <dgm:spPr/>
      <dgm:t>
        <a:bodyPr/>
        <a:lstStyle/>
        <a:p>
          <a:endParaRPr lang="ru-RU"/>
        </a:p>
      </dgm:t>
    </dgm:pt>
    <dgm:pt modelId="{4045CF23-3636-4729-80BE-0C5101B9A898}" type="sibTrans" cxnId="{D7657665-BAC4-426B-8097-43A07957129C}">
      <dgm:prSet/>
      <dgm:spPr/>
      <dgm:t>
        <a:bodyPr/>
        <a:lstStyle/>
        <a:p>
          <a:endParaRPr lang="ru-RU"/>
        </a:p>
      </dgm:t>
    </dgm:pt>
    <dgm:pt modelId="{831BA4E8-2159-4655-843F-6E8593F6D23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Без запаха, твердое, сыпучее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08A88DF-E822-49A4-8924-DE41E12D8765}" type="parTrans" cxnId="{A60539A3-497D-43DE-A02C-D53496B0D086}">
      <dgm:prSet/>
      <dgm:spPr/>
      <dgm:t>
        <a:bodyPr/>
        <a:lstStyle/>
        <a:p>
          <a:endParaRPr lang="ru-RU"/>
        </a:p>
      </dgm:t>
    </dgm:pt>
    <dgm:pt modelId="{5C579F0F-073A-4227-90A3-7E92345B2036}" type="sibTrans" cxnId="{A60539A3-497D-43DE-A02C-D53496B0D086}">
      <dgm:prSet/>
      <dgm:spPr/>
      <dgm:t>
        <a:bodyPr/>
        <a:lstStyle/>
        <a:p>
          <a:endParaRPr lang="ru-RU"/>
        </a:p>
      </dgm:t>
    </dgm:pt>
    <dgm:pt modelId="{6ED3B653-CC38-4B9A-9657-6C6AE45165D7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Не горит,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t C 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плавл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= 1700 градусов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852BD7-63E9-46CA-9DFB-89BBB2D96815}" type="parTrans" cxnId="{FED0C85B-2F56-4647-BD25-47EF39A0EE13}">
      <dgm:prSet/>
      <dgm:spPr/>
      <dgm:t>
        <a:bodyPr/>
        <a:lstStyle/>
        <a:p>
          <a:endParaRPr lang="ru-RU"/>
        </a:p>
      </dgm:t>
    </dgm:pt>
    <dgm:pt modelId="{A809B117-A074-469F-B3F6-F850F99EB449}" type="sibTrans" cxnId="{FED0C85B-2F56-4647-BD25-47EF39A0EE13}">
      <dgm:prSet/>
      <dgm:spPr/>
      <dgm:t>
        <a:bodyPr/>
        <a:lstStyle/>
        <a:p>
          <a:endParaRPr lang="ru-RU"/>
        </a:p>
      </dgm:t>
    </dgm:pt>
    <dgm:pt modelId="{3FFCFA1D-BA82-4E10-849F-60001487376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Используют в тушении пожаров, изготовлении стекла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F95A421-84AC-4100-8611-19B147C32CB3}" type="parTrans" cxnId="{AFFDC222-1073-42D2-9C39-1B9CF2F12C64}">
      <dgm:prSet/>
      <dgm:spPr/>
      <dgm:t>
        <a:bodyPr/>
        <a:lstStyle/>
        <a:p>
          <a:endParaRPr lang="ru-RU"/>
        </a:p>
      </dgm:t>
    </dgm:pt>
    <dgm:pt modelId="{6EF2AA75-44BD-43D4-9B59-6997D4F60C4B}" type="sibTrans" cxnId="{AFFDC222-1073-42D2-9C39-1B9CF2F12C64}">
      <dgm:prSet/>
      <dgm:spPr/>
      <dgm:t>
        <a:bodyPr/>
        <a:lstStyle/>
        <a:p>
          <a:endParaRPr lang="ru-RU"/>
        </a:p>
      </dgm:t>
    </dgm:pt>
    <dgm:pt modelId="{DC4B7EE5-56FA-446A-AF6B-EC9C6357F0AB}" type="pres">
      <dgm:prSet presAssocID="{1E874F33-09B6-4022-A79F-FFC8901A41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E2BB9E-BEEA-493C-BD5D-3DE1ACCA7804}" type="pres">
      <dgm:prSet presAssocID="{B38BBA64-7D01-4775-A319-E5A996EE5956}" presName="centerShape" presStyleLbl="node0" presStyleIdx="0" presStyleCnt="1" custScaleX="150760"/>
      <dgm:spPr/>
      <dgm:t>
        <a:bodyPr/>
        <a:lstStyle/>
        <a:p>
          <a:endParaRPr lang="ru-RU"/>
        </a:p>
      </dgm:t>
    </dgm:pt>
    <dgm:pt modelId="{8E0E1707-A305-42F3-B0DD-E1B34CC43C88}" type="pres">
      <dgm:prSet presAssocID="{F16377FD-3059-45E2-AF62-6F045FDEA822}" presName="Name9" presStyleLbl="parChTrans1D2" presStyleIdx="0" presStyleCnt="4"/>
      <dgm:spPr/>
      <dgm:t>
        <a:bodyPr/>
        <a:lstStyle/>
        <a:p>
          <a:endParaRPr lang="ru-RU"/>
        </a:p>
      </dgm:t>
    </dgm:pt>
    <dgm:pt modelId="{5F49FAE2-5334-43EC-9C09-D36EADBC3B19}" type="pres">
      <dgm:prSet presAssocID="{F16377FD-3059-45E2-AF62-6F045FDEA82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D0124F0-795A-4E05-B9E2-FD4606E2DD0A}" type="pres">
      <dgm:prSet presAssocID="{6FE63327-C434-4693-9037-7B267EEC4081}" presName="node" presStyleLbl="node1" presStyleIdx="0" presStyleCnt="4" custScaleX="231171" custRadScaleRad="100243" custRadScaleInc="-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887E8-D848-40D2-97F9-B1D9329568EB}" type="pres">
      <dgm:prSet presAssocID="{A08A88DF-E822-49A4-8924-DE41E12D8765}" presName="Name9" presStyleLbl="parChTrans1D2" presStyleIdx="1" presStyleCnt="4"/>
      <dgm:spPr/>
      <dgm:t>
        <a:bodyPr/>
        <a:lstStyle/>
        <a:p>
          <a:endParaRPr lang="ru-RU"/>
        </a:p>
      </dgm:t>
    </dgm:pt>
    <dgm:pt modelId="{AC5F8384-8ED0-4260-B358-90B7C7897616}" type="pres">
      <dgm:prSet presAssocID="{A08A88DF-E822-49A4-8924-DE41E12D876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30D33F4-3AA4-47EA-B8EE-5D5A9D8ECCA0}" type="pres">
      <dgm:prSet presAssocID="{831BA4E8-2159-4655-843F-6E8593F6D237}" presName="node" presStyleLbl="node1" presStyleIdx="1" presStyleCnt="4" custScaleX="231171" custRadScaleRad="172249" custRadScaleInc="4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2B944-B0FB-465C-BD79-B39EE09899A1}" type="pres">
      <dgm:prSet presAssocID="{8A852BD7-63E9-46CA-9DFB-89BBB2D96815}" presName="Name9" presStyleLbl="parChTrans1D2" presStyleIdx="2" presStyleCnt="4"/>
      <dgm:spPr/>
      <dgm:t>
        <a:bodyPr/>
        <a:lstStyle/>
        <a:p>
          <a:endParaRPr lang="ru-RU"/>
        </a:p>
      </dgm:t>
    </dgm:pt>
    <dgm:pt modelId="{035F5CEC-57EA-41F4-B252-B8F85A0FCC82}" type="pres">
      <dgm:prSet presAssocID="{8A852BD7-63E9-46CA-9DFB-89BBB2D9681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8C9D1EB-A02A-4870-9978-9D46F28448B1}" type="pres">
      <dgm:prSet presAssocID="{6ED3B653-CC38-4B9A-9657-6C6AE45165D7}" presName="node" presStyleLbl="node1" presStyleIdx="2" presStyleCnt="4" custScaleX="231171" custRadScaleRad="98953" custRadScaleInc="5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B437A-43D1-4C76-8181-BA69FEE73740}" type="pres">
      <dgm:prSet presAssocID="{2F95A421-84AC-4100-8611-19B147C32CB3}" presName="Name9" presStyleLbl="parChTrans1D2" presStyleIdx="3" presStyleCnt="4"/>
      <dgm:spPr/>
      <dgm:t>
        <a:bodyPr/>
        <a:lstStyle/>
        <a:p>
          <a:endParaRPr lang="ru-RU"/>
        </a:p>
      </dgm:t>
    </dgm:pt>
    <dgm:pt modelId="{C02A9C7C-A976-406B-A098-3E15143037B3}" type="pres">
      <dgm:prSet presAssocID="{2F95A421-84AC-4100-8611-19B147C32CB3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9BF0C41-B75A-437A-B093-4CC92E2866CE}" type="pres">
      <dgm:prSet presAssocID="{3FFCFA1D-BA82-4E10-849F-600014873769}" presName="node" presStyleLbl="node1" presStyleIdx="3" presStyleCnt="4" custScaleX="231171" custRadScaleRad="185679" custRadScaleInc="-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AA107F-E56E-42CA-AB0E-D7344CBD8B4F}" type="presOf" srcId="{A08A88DF-E822-49A4-8924-DE41E12D8765}" destId="{AC5F8384-8ED0-4260-B358-90B7C7897616}" srcOrd="1" destOrd="0" presId="urn:microsoft.com/office/officeart/2005/8/layout/radial1"/>
    <dgm:cxn modelId="{9BF271A3-6C3B-4988-9E5B-9BA8D3D7DE07}" type="presOf" srcId="{2F95A421-84AC-4100-8611-19B147C32CB3}" destId="{C02A9C7C-A976-406B-A098-3E15143037B3}" srcOrd="1" destOrd="0" presId="urn:microsoft.com/office/officeart/2005/8/layout/radial1"/>
    <dgm:cxn modelId="{34771854-15B7-47B2-B52E-FB6DE9C814E8}" type="presOf" srcId="{8A852BD7-63E9-46CA-9DFB-89BBB2D96815}" destId="{035F5CEC-57EA-41F4-B252-B8F85A0FCC82}" srcOrd="1" destOrd="0" presId="urn:microsoft.com/office/officeart/2005/8/layout/radial1"/>
    <dgm:cxn modelId="{56975507-0841-4C33-9755-45BC5334E92E}" type="presOf" srcId="{1E874F33-09B6-4022-A79F-FFC8901A41BD}" destId="{DC4B7EE5-56FA-446A-AF6B-EC9C6357F0AB}" srcOrd="0" destOrd="0" presId="urn:microsoft.com/office/officeart/2005/8/layout/radial1"/>
    <dgm:cxn modelId="{D7657665-BAC4-426B-8097-43A07957129C}" srcId="{B38BBA64-7D01-4775-A319-E5A996EE5956}" destId="{6FE63327-C434-4693-9037-7B267EEC4081}" srcOrd="0" destOrd="0" parTransId="{F16377FD-3059-45E2-AF62-6F045FDEA822}" sibTransId="{4045CF23-3636-4729-80BE-0C5101B9A898}"/>
    <dgm:cxn modelId="{F50711D6-4A12-4C39-945F-6776E1BB8A40}" type="presOf" srcId="{F16377FD-3059-45E2-AF62-6F045FDEA822}" destId="{8E0E1707-A305-42F3-B0DD-E1B34CC43C88}" srcOrd="0" destOrd="0" presId="urn:microsoft.com/office/officeart/2005/8/layout/radial1"/>
    <dgm:cxn modelId="{8AFEFD87-3A1B-4833-8B03-244A56B15B1C}" type="presOf" srcId="{8A852BD7-63E9-46CA-9DFB-89BBB2D96815}" destId="{C7E2B944-B0FB-465C-BD79-B39EE09899A1}" srcOrd="0" destOrd="0" presId="urn:microsoft.com/office/officeart/2005/8/layout/radial1"/>
    <dgm:cxn modelId="{43AF8AD6-B323-492A-8EB1-93116B226FAD}" srcId="{1E874F33-09B6-4022-A79F-FFC8901A41BD}" destId="{B38BBA64-7D01-4775-A319-E5A996EE5956}" srcOrd="0" destOrd="0" parTransId="{A92AEBF1-12C9-4BD7-B236-3AE1DA567611}" sibTransId="{964B279F-8902-4F60-8A43-466F98B59598}"/>
    <dgm:cxn modelId="{4BA818D2-2911-4212-AD58-741DD20B2B99}" type="presOf" srcId="{6FE63327-C434-4693-9037-7B267EEC4081}" destId="{8D0124F0-795A-4E05-B9E2-FD4606E2DD0A}" srcOrd="0" destOrd="0" presId="urn:microsoft.com/office/officeart/2005/8/layout/radial1"/>
    <dgm:cxn modelId="{5F6D0BC3-3ED4-4F84-B287-25A16C79E17E}" type="presOf" srcId="{6ED3B653-CC38-4B9A-9657-6C6AE45165D7}" destId="{58C9D1EB-A02A-4870-9978-9D46F28448B1}" srcOrd="0" destOrd="0" presId="urn:microsoft.com/office/officeart/2005/8/layout/radial1"/>
    <dgm:cxn modelId="{50542943-8AF0-481A-813F-4613DCA63726}" type="presOf" srcId="{3FFCFA1D-BA82-4E10-849F-600014873769}" destId="{D9BF0C41-B75A-437A-B093-4CC92E2866CE}" srcOrd="0" destOrd="0" presId="urn:microsoft.com/office/officeart/2005/8/layout/radial1"/>
    <dgm:cxn modelId="{9474E9E0-0EED-482F-86AB-64DB243AA144}" type="presOf" srcId="{A08A88DF-E822-49A4-8924-DE41E12D8765}" destId="{D4E887E8-D848-40D2-97F9-B1D9329568EB}" srcOrd="0" destOrd="0" presId="urn:microsoft.com/office/officeart/2005/8/layout/radial1"/>
    <dgm:cxn modelId="{F34CA392-C4E0-4C5B-8888-033E6E78828C}" type="presOf" srcId="{B38BBA64-7D01-4775-A319-E5A996EE5956}" destId="{67E2BB9E-BEEA-493C-BD5D-3DE1ACCA7804}" srcOrd="0" destOrd="0" presId="urn:microsoft.com/office/officeart/2005/8/layout/radial1"/>
    <dgm:cxn modelId="{DE88AA8C-461D-4BAB-8231-33EA62B78FA2}" type="presOf" srcId="{F16377FD-3059-45E2-AF62-6F045FDEA822}" destId="{5F49FAE2-5334-43EC-9C09-D36EADBC3B19}" srcOrd="1" destOrd="0" presId="urn:microsoft.com/office/officeart/2005/8/layout/radial1"/>
    <dgm:cxn modelId="{A60539A3-497D-43DE-A02C-D53496B0D086}" srcId="{B38BBA64-7D01-4775-A319-E5A996EE5956}" destId="{831BA4E8-2159-4655-843F-6E8593F6D237}" srcOrd="1" destOrd="0" parTransId="{A08A88DF-E822-49A4-8924-DE41E12D8765}" sibTransId="{5C579F0F-073A-4227-90A3-7E92345B2036}"/>
    <dgm:cxn modelId="{AFFDC222-1073-42D2-9C39-1B9CF2F12C64}" srcId="{B38BBA64-7D01-4775-A319-E5A996EE5956}" destId="{3FFCFA1D-BA82-4E10-849F-600014873769}" srcOrd="3" destOrd="0" parTransId="{2F95A421-84AC-4100-8611-19B147C32CB3}" sibTransId="{6EF2AA75-44BD-43D4-9B59-6997D4F60C4B}"/>
    <dgm:cxn modelId="{2C6235E3-0F37-4CE0-A722-5DCC992E4A2E}" type="presOf" srcId="{2F95A421-84AC-4100-8611-19B147C32CB3}" destId="{74FB437A-43D1-4C76-8181-BA69FEE73740}" srcOrd="0" destOrd="0" presId="urn:microsoft.com/office/officeart/2005/8/layout/radial1"/>
    <dgm:cxn modelId="{8E578567-EFB0-4ECC-944E-B0A979584A25}" type="presOf" srcId="{831BA4E8-2159-4655-843F-6E8593F6D237}" destId="{630D33F4-3AA4-47EA-B8EE-5D5A9D8ECCA0}" srcOrd="0" destOrd="0" presId="urn:microsoft.com/office/officeart/2005/8/layout/radial1"/>
    <dgm:cxn modelId="{FED0C85B-2F56-4647-BD25-47EF39A0EE13}" srcId="{B38BBA64-7D01-4775-A319-E5A996EE5956}" destId="{6ED3B653-CC38-4B9A-9657-6C6AE45165D7}" srcOrd="2" destOrd="0" parTransId="{8A852BD7-63E9-46CA-9DFB-89BBB2D96815}" sibTransId="{A809B117-A074-469F-B3F6-F850F99EB449}"/>
    <dgm:cxn modelId="{8618B92A-7EC6-4D3E-80C4-05C1AB874E90}" type="presParOf" srcId="{DC4B7EE5-56FA-446A-AF6B-EC9C6357F0AB}" destId="{67E2BB9E-BEEA-493C-BD5D-3DE1ACCA7804}" srcOrd="0" destOrd="0" presId="urn:microsoft.com/office/officeart/2005/8/layout/radial1"/>
    <dgm:cxn modelId="{2101F48B-23C6-48A5-877D-02F371055EA7}" type="presParOf" srcId="{DC4B7EE5-56FA-446A-AF6B-EC9C6357F0AB}" destId="{8E0E1707-A305-42F3-B0DD-E1B34CC43C88}" srcOrd="1" destOrd="0" presId="urn:microsoft.com/office/officeart/2005/8/layout/radial1"/>
    <dgm:cxn modelId="{E79DB219-CF3C-4376-93DF-848B70990851}" type="presParOf" srcId="{8E0E1707-A305-42F3-B0DD-E1B34CC43C88}" destId="{5F49FAE2-5334-43EC-9C09-D36EADBC3B19}" srcOrd="0" destOrd="0" presId="urn:microsoft.com/office/officeart/2005/8/layout/radial1"/>
    <dgm:cxn modelId="{EFE86853-596F-46A7-B4FE-508F905F382D}" type="presParOf" srcId="{DC4B7EE5-56FA-446A-AF6B-EC9C6357F0AB}" destId="{8D0124F0-795A-4E05-B9E2-FD4606E2DD0A}" srcOrd="2" destOrd="0" presId="urn:microsoft.com/office/officeart/2005/8/layout/radial1"/>
    <dgm:cxn modelId="{7E7AC8A8-432C-49B3-AF23-916D53950757}" type="presParOf" srcId="{DC4B7EE5-56FA-446A-AF6B-EC9C6357F0AB}" destId="{D4E887E8-D848-40D2-97F9-B1D9329568EB}" srcOrd="3" destOrd="0" presId="urn:microsoft.com/office/officeart/2005/8/layout/radial1"/>
    <dgm:cxn modelId="{D27E9BCD-BE3C-4AEA-838E-6E45AB199F93}" type="presParOf" srcId="{D4E887E8-D848-40D2-97F9-B1D9329568EB}" destId="{AC5F8384-8ED0-4260-B358-90B7C7897616}" srcOrd="0" destOrd="0" presId="urn:microsoft.com/office/officeart/2005/8/layout/radial1"/>
    <dgm:cxn modelId="{F3288F9C-87DA-456D-985F-5273C0024203}" type="presParOf" srcId="{DC4B7EE5-56FA-446A-AF6B-EC9C6357F0AB}" destId="{630D33F4-3AA4-47EA-B8EE-5D5A9D8ECCA0}" srcOrd="4" destOrd="0" presId="urn:microsoft.com/office/officeart/2005/8/layout/radial1"/>
    <dgm:cxn modelId="{AB87B066-C0B2-4DE6-A50D-F1B7BF06548B}" type="presParOf" srcId="{DC4B7EE5-56FA-446A-AF6B-EC9C6357F0AB}" destId="{C7E2B944-B0FB-465C-BD79-B39EE09899A1}" srcOrd="5" destOrd="0" presId="urn:microsoft.com/office/officeart/2005/8/layout/radial1"/>
    <dgm:cxn modelId="{0C400C96-BFAD-49FA-96BB-751570079371}" type="presParOf" srcId="{C7E2B944-B0FB-465C-BD79-B39EE09899A1}" destId="{035F5CEC-57EA-41F4-B252-B8F85A0FCC82}" srcOrd="0" destOrd="0" presId="urn:microsoft.com/office/officeart/2005/8/layout/radial1"/>
    <dgm:cxn modelId="{9F726CAC-FE21-485E-AC71-C95EA519BC61}" type="presParOf" srcId="{DC4B7EE5-56FA-446A-AF6B-EC9C6357F0AB}" destId="{58C9D1EB-A02A-4870-9978-9D46F28448B1}" srcOrd="6" destOrd="0" presId="urn:microsoft.com/office/officeart/2005/8/layout/radial1"/>
    <dgm:cxn modelId="{F276C653-7A8C-4585-8D98-14B58115CE24}" type="presParOf" srcId="{DC4B7EE5-56FA-446A-AF6B-EC9C6357F0AB}" destId="{74FB437A-43D1-4C76-8181-BA69FEE73740}" srcOrd="7" destOrd="0" presId="urn:microsoft.com/office/officeart/2005/8/layout/radial1"/>
    <dgm:cxn modelId="{A738B97B-ACE7-4657-AB40-BD6900159CE3}" type="presParOf" srcId="{74FB437A-43D1-4C76-8181-BA69FEE73740}" destId="{C02A9C7C-A976-406B-A098-3E15143037B3}" srcOrd="0" destOrd="0" presId="urn:microsoft.com/office/officeart/2005/8/layout/radial1"/>
    <dgm:cxn modelId="{05518581-DB5A-4CC4-9344-7FFA9003C2B0}" type="presParOf" srcId="{DC4B7EE5-56FA-446A-AF6B-EC9C6357F0AB}" destId="{D9BF0C41-B75A-437A-B093-4CC92E2866C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1FDF6-0CDC-4FBD-8971-964EE0218534}" type="doc">
      <dgm:prSet loTypeId="urn:microsoft.com/office/officeart/2005/8/layout/process4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5C792E-87F1-4D48-A7FA-3058DD727943}">
      <dgm:prSet/>
      <dgm:spPr/>
      <dgm:t>
        <a:bodyPr/>
        <a:lstStyle/>
        <a:p>
          <a:pPr rtl="0"/>
          <a:r>
            <a:rPr lang="ru-RU" dirty="0" smtClean="0"/>
            <a:t>ЗАДАЧА: С какой целью древний индеец кормил своего петуха жемчугом, а через два часа забивал его и извлекал жемчуг? </a:t>
          </a:r>
          <a:endParaRPr lang="ru-RU" dirty="0"/>
        </a:p>
      </dgm:t>
    </dgm:pt>
    <dgm:pt modelId="{9ACE7438-81BD-4FA5-86F7-661D37CBEFE9}" type="parTrans" cxnId="{1FF9394B-3169-4E11-82A9-96991E414904}">
      <dgm:prSet/>
      <dgm:spPr/>
      <dgm:t>
        <a:bodyPr/>
        <a:lstStyle/>
        <a:p>
          <a:endParaRPr lang="ru-RU"/>
        </a:p>
      </dgm:t>
    </dgm:pt>
    <dgm:pt modelId="{D11693C5-0A1D-4022-B054-C05B42B18C47}" type="sibTrans" cxnId="{1FF9394B-3169-4E11-82A9-96991E414904}">
      <dgm:prSet/>
      <dgm:spPr/>
      <dgm:t>
        <a:bodyPr/>
        <a:lstStyle/>
        <a:p>
          <a:endParaRPr lang="ru-RU"/>
        </a:p>
      </dgm:t>
    </dgm:pt>
    <dgm:pt modelId="{0A79ECC5-94B1-4DBC-9FD9-E6ADD7074317}">
      <dgm:prSet/>
      <dgm:spPr/>
      <dgm:t>
        <a:bodyPr/>
        <a:lstStyle/>
        <a:p>
          <a:pPr rtl="0"/>
          <a:r>
            <a:rPr lang="ru-RU" dirty="0" smtClean="0"/>
            <a:t>Логические цепи: жемчуг </a:t>
          </a:r>
          <a:r>
            <a:rPr lang="ru-RU" dirty="0" smtClean="0">
              <a:sym typeface="Wingdings 3"/>
            </a:rPr>
            <a:t></a:t>
          </a:r>
          <a:r>
            <a:rPr lang="ru-RU" dirty="0" smtClean="0"/>
            <a:t>карбонат кальция; желудочный сок </a:t>
          </a:r>
          <a:r>
            <a:rPr lang="ru-RU" dirty="0" smtClean="0">
              <a:sym typeface="Wingdings 3"/>
            </a:rPr>
            <a:t></a:t>
          </a:r>
          <a:r>
            <a:rPr lang="ru-RU" dirty="0" smtClean="0"/>
            <a:t> соляная кислота; </a:t>
          </a:r>
          <a:r>
            <a:rPr lang="ru-RU" dirty="0" smtClean="0">
              <a:sym typeface="Wingdings 3"/>
            </a:rPr>
            <a:t></a:t>
          </a:r>
          <a:r>
            <a:rPr lang="ru-RU" dirty="0" smtClean="0"/>
            <a:t>химическая реакция.  </a:t>
          </a:r>
          <a:endParaRPr lang="ru-RU" dirty="0"/>
        </a:p>
      </dgm:t>
    </dgm:pt>
    <dgm:pt modelId="{850A3198-4CE1-4DF1-B3E2-188BFC90337A}" type="parTrans" cxnId="{3CD4D69F-6132-484B-B217-D832A53D80CD}">
      <dgm:prSet/>
      <dgm:spPr/>
      <dgm:t>
        <a:bodyPr/>
        <a:lstStyle/>
        <a:p>
          <a:endParaRPr lang="ru-RU"/>
        </a:p>
      </dgm:t>
    </dgm:pt>
    <dgm:pt modelId="{3BB78E71-F603-463E-AF36-464555537587}" type="sibTrans" cxnId="{3CD4D69F-6132-484B-B217-D832A53D80CD}">
      <dgm:prSet/>
      <dgm:spPr/>
      <dgm:t>
        <a:bodyPr/>
        <a:lstStyle/>
        <a:p>
          <a:endParaRPr lang="ru-RU"/>
        </a:p>
      </dgm:t>
    </dgm:pt>
    <dgm:pt modelId="{CD8D9B64-4595-4C21-8FCD-A9CC534D137D}">
      <dgm:prSet/>
      <dgm:spPr/>
      <dgm:t>
        <a:bodyPr/>
        <a:lstStyle/>
        <a:p>
          <a:pPr rtl="0"/>
          <a:r>
            <a:rPr lang="ru-RU" dirty="0" smtClean="0"/>
            <a:t>Гипотеза о возможности протекания химической реакции</a:t>
          </a:r>
          <a:endParaRPr lang="ru-RU" dirty="0"/>
        </a:p>
      </dgm:t>
    </dgm:pt>
    <dgm:pt modelId="{41A179C5-4C76-4DCA-A6D2-575E27BBE05D}" type="parTrans" cxnId="{4F0C69F8-CE83-41AC-97FC-9E471E15CB10}">
      <dgm:prSet/>
      <dgm:spPr/>
      <dgm:t>
        <a:bodyPr/>
        <a:lstStyle/>
        <a:p>
          <a:endParaRPr lang="ru-RU"/>
        </a:p>
      </dgm:t>
    </dgm:pt>
    <dgm:pt modelId="{90731216-C8C6-408B-9655-52C76B38C8B1}" type="sibTrans" cxnId="{4F0C69F8-CE83-41AC-97FC-9E471E15CB10}">
      <dgm:prSet/>
      <dgm:spPr/>
      <dgm:t>
        <a:bodyPr/>
        <a:lstStyle/>
        <a:p>
          <a:endParaRPr lang="ru-RU"/>
        </a:p>
      </dgm:t>
    </dgm:pt>
    <dgm:pt modelId="{34B474BA-74A8-423C-B968-B877819E229C}">
      <dgm:prSet/>
      <dgm:spPr/>
      <dgm:t>
        <a:bodyPr/>
        <a:lstStyle/>
        <a:p>
          <a:pPr rtl="0"/>
          <a:r>
            <a:rPr lang="ru-RU" dirty="0" smtClean="0"/>
            <a:t>Проведение опыта, с аналогичными веществами, подтверждающего гипотезу, составление уравнений.</a:t>
          </a:r>
          <a:endParaRPr lang="ru-RU" dirty="0"/>
        </a:p>
      </dgm:t>
    </dgm:pt>
    <dgm:pt modelId="{86A95ABD-B9EA-492A-9E6B-966E1641FB2E}" type="parTrans" cxnId="{D36222F9-6AD3-4C87-9D70-DCBD9E6C2DFE}">
      <dgm:prSet/>
      <dgm:spPr/>
      <dgm:t>
        <a:bodyPr/>
        <a:lstStyle/>
        <a:p>
          <a:endParaRPr lang="ru-RU"/>
        </a:p>
      </dgm:t>
    </dgm:pt>
    <dgm:pt modelId="{34941747-1023-437D-B936-787C7482BC7B}" type="sibTrans" cxnId="{D36222F9-6AD3-4C87-9D70-DCBD9E6C2DFE}">
      <dgm:prSet/>
      <dgm:spPr/>
      <dgm:t>
        <a:bodyPr/>
        <a:lstStyle/>
        <a:p>
          <a:endParaRPr lang="ru-RU"/>
        </a:p>
      </dgm:t>
    </dgm:pt>
    <dgm:pt modelId="{B8C3520B-92B3-4261-9C08-40DAA42079A5}" type="pres">
      <dgm:prSet presAssocID="{3841FDF6-0CDC-4FBD-8971-964EE02185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2A88B-857F-425C-A5CA-F0FB522C2CF9}" type="pres">
      <dgm:prSet presAssocID="{34B474BA-74A8-423C-B968-B877819E229C}" presName="boxAndChildren" presStyleCnt="0"/>
      <dgm:spPr/>
    </dgm:pt>
    <dgm:pt modelId="{16303920-06DB-4725-90DC-9DE0E185E14E}" type="pres">
      <dgm:prSet presAssocID="{34B474BA-74A8-423C-B968-B877819E229C}" presName="parentTextBox" presStyleLbl="node1" presStyleIdx="0" presStyleCnt="4" custScaleX="57749"/>
      <dgm:spPr/>
      <dgm:t>
        <a:bodyPr/>
        <a:lstStyle/>
        <a:p>
          <a:endParaRPr lang="ru-RU"/>
        </a:p>
      </dgm:t>
    </dgm:pt>
    <dgm:pt modelId="{9D53944E-B99F-4475-8EC2-F15A1AF6BB00}" type="pres">
      <dgm:prSet presAssocID="{90731216-C8C6-408B-9655-52C76B38C8B1}" presName="sp" presStyleCnt="0"/>
      <dgm:spPr/>
    </dgm:pt>
    <dgm:pt modelId="{6CB4BB46-3850-45AF-B94D-A0E60590473C}" type="pres">
      <dgm:prSet presAssocID="{CD8D9B64-4595-4C21-8FCD-A9CC534D137D}" presName="arrowAndChildren" presStyleCnt="0"/>
      <dgm:spPr/>
    </dgm:pt>
    <dgm:pt modelId="{2251EB2C-85FA-439F-890D-B5BB79738383}" type="pres">
      <dgm:prSet presAssocID="{CD8D9B64-4595-4C21-8FCD-A9CC534D137D}" presName="parentTextArrow" presStyleLbl="node1" presStyleIdx="1" presStyleCnt="4" custScaleX="73499"/>
      <dgm:spPr/>
      <dgm:t>
        <a:bodyPr/>
        <a:lstStyle/>
        <a:p>
          <a:endParaRPr lang="ru-RU"/>
        </a:p>
      </dgm:t>
    </dgm:pt>
    <dgm:pt modelId="{CF18932B-3E63-4244-B685-2E77120FBD58}" type="pres">
      <dgm:prSet presAssocID="{3BB78E71-F603-463E-AF36-464555537587}" presName="sp" presStyleCnt="0"/>
      <dgm:spPr/>
    </dgm:pt>
    <dgm:pt modelId="{1E7DC124-4A70-4D22-A485-959DAA9EE7C2}" type="pres">
      <dgm:prSet presAssocID="{0A79ECC5-94B1-4DBC-9FD9-E6ADD7074317}" presName="arrowAndChildren" presStyleCnt="0"/>
      <dgm:spPr/>
    </dgm:pt>
    <dgm:pt modelId="{37A80CD6-13FD-4AFA-9CF4-E75C17DC61BF}" type="pres">
      <dgm:prSet presAssocID="{0A79ECC5-94B1-4DBC-9FD9-E6ADD7074317}" presName="parentTextArrow" presStyleLbl="node1" presStyleIdx="2" presStyleCnt="4" custScaleX="83999" custLinFactNeighborX="126" custLinFactNeighborY="1144"/>
      <dgm:spPr/>
      <dgm:t>
        <a:bodyPr/>
        <a:lstStyle/>
        <a:p>
          <a:endParaRPr lang="ru-RU"/>
        </a:p>
      </dgm:t>
    </dgm:pt>
    <dgm:pt modelId="{710F2F1C-DF8E-4F16-9F65-1A75080CA708}" type="pres">
      <dgm:prSet presAssocID="{D11693C5-0A1D-4022-B054-C05B42B18C47}" presName="sp" presStyleCnt="0"/>
      <dgm:spPr/>
    </dgm:pt>
    <dgm:pt modelId="{373553C8-F3E5-466E-8DFA-904D42A15503}" type="pres">
      <dgm:prSet presAssocID="{6E5C792E-87F1-4D48-A7FA-3058DD727943}" presName="arrowAndChildren" presStyleCnt="0"/>
      <dgm:spPr/>
    </dgm:pt>
    <dgm:pt modelId="{12E300AD-2860-4485-874F-2D5B84D090CB}" type="pres">
      <dgm:prSet presAssocID="{6E5C792E-87F1-4D48-A7FA-3058DD727943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D36222F9-6AD3-4C87-9D70-DCBD9E6C2DFE}" srcId="{3841FDF6-0CDC-4FBD-8971-964EE0218534}" destId="{34B474BA-74A8-423C-B968-B877819E229C}" srcOrd="3" destOrd="0" parTransId="{86A95ABD-B9EA-492A-9E6B-966E1641FB2E}" sibTransId="{34941747-1023-437D-B936-787C7482BC7B}"/>
    <dgm:cxn modelId="{1B61E34F-AA83-465C-8CEB-8EE533A11A24}" type="presOf" srcId="{34B474BA-74A8-423C-B968-B877819E229C}" destId="{16303920-06DB-4725-90DC-9DE0E185E14E}" srcOrd="0" destOrd="0" presId="urn:microsoft.com/office/officeart/2005/8/layout/process4"/>
    <dgm:cxn modelId="{4F0C69F8-CE83-41AC-97FC-9E471E15CB10}" srcId="{3841FDF6-0CDC-4FBD-8971-964EE0218534}" destId="{CD8D9B64-4595-4C21-8FCD-A9CC534D137D}" srcOrd="2" destOrd="0" parTransId="{41A179C5-4C76-4DCA-A6D2-575E27BBE05D}" sibTransId="{90731216-C8C6-408B-9655-52C76B38C8B1}"/>
    <dgm:cxn modelId="{3CD4D69F-6132-484B-B217-D832A53D80CD}" srcId="{3841FDF6-0CDC-4FBD-8971-964EE0218534}" destId="{0A79ECC5-94B1-4DBC-9FD9-E6ADD7074317}" srcOrd="1" destOrd="0" parTransId="{850A3198-4CE1-4DF1-B3E2-188BFC90337A}" sibTransId="{3BB78E71-F603-463E-AF36-464555537587}"/>
    <dgm:cxn modelId="{1FF9394B-3169-4E11-82A9-96991E414904}" srcId="{3841FDF6-0CDC-4FBD-8971-964EE0218534}" destId="{6E5C792E-87F1-4D48-A7FA-3058DD727943}" srcOrd="0" destOrd="0" parTransId="{9ACE7438-81BD-4FA5-86F7-661D37CBEFE9}" sibTransId="{D11693C5-0A1D-4022-B054-C05B42B18C47}"/>
    <dgm:cxn modelId="{4C80E511-C04E-4972-9E02-9EC3AF1C28B0}" type="presOf" srcId="{CD8D9B64-4595-4C21-8FCD-A9CC534D137D}" destId="{2251EB2C-85FA-439F-890D-B5BB79738383}" srcOrd="0" destOrd="0" presId="urn:microsoft.com/office/officeart/2005/8/layout/process4"/>
    <dgm:cxn modelId="{539C3E46-E72B-43F6-9FA9-4668A4F8204D}" type="presOf" srcId="{3841FDF6-0CDC-4FBD-8971-964EE0218534}" destId="{B8C3520B-92B3-4261-9C08-40DAA42079A5}" srcOrd="0" destOrd="0" presId="urn:microsoft.com/office/officeart/2005/8/layout/process4"/>
    <dgm:cxn modelId="{D5306CAC-6DA2-4B5C-A2D5-91B90BA1DF5B}" type="presOf" srcId="{0A79ECC5-94B1-4DBC-9FD9-E6ADD7074317}" destId="{37A80CD6-13FD-4AFA-9CF4-E75C17DC61BF}" srcOrd="0" destOrd="0" presId="urn:microsoft.com/office/officeart/2005/8/layout/process4"/>
    <dgm:cxn modelId="{2A0FC30E-A459-4E29-8633-973DAD92A09E}" type="presOf" srcId="{6E5C792E-87F1-4D48-A7FA-3058DD727943}" destId="{12E300AD-2860-4485-874F-2D5B84D090CB}" srcOrd="0" destOrd="0" presId="urn:microsoft.com/office/officeart/2005/8/layout/process4"/>
    <dgm:cxn modelId="{92F21B62-71EC-44A3-84B9-0DBBD15C499F}" type="presParOf" srcId="{B8C3520B-92B3-4261-9C08-40DAA42079A5}" destId="{F062A88B-857F-425C-A5CA-F0FB522C2CF9}" srcOrd="0" destOrd="0" presId="urn:microsoft.com/office/officeart/2005/8/layout/process4"/>
    <dgm:cxn modelId="{EDA0D8CF-49AE-4AE1-95DB-CEC80AD5A04F}" type="presParOf" srcId="{F062A88B-857F-425C-A5CA-F0FB522C2CF9}" destId="{16303920-06DB-4725-90DC-9DE0E185E14E}" srcOrd="0" destOrd="0" presId="urn:microsoft.com/office/officeart/2005/8/layout/process4"/>
    <dgm:cxn modelId="{ADF8BF5F-E78C-409B-8842-70DCF9D32156}" type="presParOf" srcId="{B8C3520B-92B3-4261-9C08-40DAA42079A5}" destId="{9D53944E-B99F-4475-8EC2-F15A1AF6BB00}" srcOrd="1" destOrd="0" presId="urn:microsoft.com/office/officeart/2005/8/layout/process4"/>
    <dgm:cxn modelId="{DA0075EC-57D1-49D6-ACC7-C3EAAC529E8C}" type="presParOf" srcId="{B8C3520B-92B3-4261-9C08-40DAA42079A5}" destId="{6CB4BB46-3850-45AF-B94D-A0E60590473C}" srcOrd="2" destOrd="0" presId="urn:microsoft.com/office/officeart/2005/8/layout/process4"/>
    <dgm:cxn modelId="{93ACC277-A978-48B0-B095-8C1428288DEC}" type="presParOf" srcId="{6CB4BB46-3850-45AF-B94D-A0E60590473C}" destId="{2251EB2C-85FA-439F-890D-B5BB79738383}" srcOrd="0" destOrd="0" presId="urn:microsoft.com/office/officeart/2005/8/layout/process4"/>
    <dgm:cxn modelId="{343DD7E9-C6AB-4C7B-A897-DE748670CEAE}" type="presParOf" srcId="{B8C3520B-92B3-4261-9C08-40DAA42079A5}" destId="{CF18932B-3E63-4244-B685-2E77120FBD58}" srcOrd="3" destOrd="0" presId="urn:microsoft.com/office/officeart/2005/8/layout/process4"/>
    <dgm:cxn modelId="{978537A7-215E-4234-8BA4-B2CFFF1A66EF}" type="presParOf" srcId="{B8C3520B-92B3-4261-9C08-40DAA42079A5}" destId="{1E7DC124-4A70-4D22-A485-959DAA9EE7C2}" srcOrd="4" destOrd="0" presId="urn:microsoft.com/office/officeart/2005/8/layout/process4"/>
    <dgm:cxn modelId="{4AFA79B3-847A-45C1-8D3D-106ABC677530}" type="presParOf" srcId="{1E7DC124-4A70-4D22-A485-959DAA9EE7C2}" destId="{37A80CD6-13FD-4AFA-9CF4-E75C17DC61BF}" srcOrd="0" destOrd="0" presId="urn:microsoft.com/office/officeart/2005/8/layout/process4"/>
    <dgm:cxn modelId="{36077AB3-C7A0-45F9-B06D-9E04B8A6B94A}" type="presParOf" srcId="{B8C3520B-92B3-4261-9C08-40DAA42079A5}" destId="{710F2F1C-DF8E-4F16-9F65-1A75080CA708}" srcOrd="5" destOrd="0" presId="urn:microsoft.com/office/officeart/2005/8/layout/process4"/>
    <dgm:cxn modelId="{AA0F4EBF-5F8F-4A79-AB05-0C2B431FFDF1}" type="presParOf" srcId="{B8C3520B-92B3-4261-9C08-40DAA42079A5}" destId="{373553C8-F3E5-466E-8DFA-904D42A15503}" srcOrd="6" destOrd="0" presId="urn:microsoft.com/office/officeart/2005/8/layout/process4"/>
    <dgm:cxn modelId="{A255071A-656D-432A-BF2F-1C5762CA10F4}" type="presParOf" srcId="{373553C8-F3E5-466E-8DFA-904D42A15503}" destId="{12E300AD-2860-4485-874F-2D5B84D090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5A395B-590F-4E82-A9C4-5CA06F81E579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2EF37A9-3D61-44D1-8153-20FECD6C67EE}">
      <dgm:prSet phldrT="[Текст]"/>
      <dgm:spPr/>
      <dgm:t>
        <a:bodyPr/>
        <a:lstStyle/>
        <a:p>
          <a:r>
            <a:rPr lang="ru-RU" dirty="0" smtClean="0"/>
            <a:t>Явления </a:t>
          </a:r>
          <a:endParaRPr lang="ru-RU" dirty="0"/>
        </a:p>
      </dgm:t>
    </dgm:pt>
    <dgm:pt modelId="{8BC66216-D3FF-4F84-88AD-46FC381FE420}" type="parTrans" cxnId="{B3C8D8DC-EC21-4B31-9CB2-8631DE9B40F9}">
      <dgm:prSet/>
      <dgm:spPr/>
      <dgm:t>
        <a:bodyPr/>
        <a:lstStyle/>
        <a:p>
          <a:endParaRPr lang="ru-RU"/>
        </a:p>
      </dgm:t>
    </dgm:pt>
    <dgm:pt modelId="{3748BCB1-1464-4137-82A8-C755B0B70DCF}" type="sibTrans" cxnId="{B3C8D8DC-EC21-4B31-9CB2-8631DE9B40F9}">
      <dgm:prSet/>
      <dgm:spPr/>
      <dgm:t>
        <a:bodyPr/>
        <a:lstStyle/>
        <a:p>
          <a:endParaRPr lang="ru-RU"/>
        </a:p>
      </dgm:t>
    </dgm:pt>
    <dgm:pt modelId="{E490C36C-3A7E-4856-8191-6002B59F4B5D}">
      <dgm:prSet phldrT="[Текст]"/>
      <dgm:spPr/>
      <dgm:t>
        <a:bodyPr/>
        <a:lstStyle/>
        <a:p>
          <a:r>
            <a:rPr lang="ru-RU" dirty="0" smtClean="0"/>
            <a:t>Физические</a:t>
          </a:r>
          <a:endParaRPr lang="ru-RU" dirty="0"/>
        </a:p>
      </dgm:t>
    </dgm:pt>
    <dgm:pt modelId="{1D4770B9-E768-4FEF-9E72-AEEE3D2FB5CB}" type="parTrans" cxnId="{88081FA1-FE01-4FCC-8B46-F75AF6482DB7}">
      <dgm:prSet/>
      <dgm:spPr/>
      <dgm:t>
        <a:bodyPr/>
        <a:lstStyle/>
        <a:p>
          <a:endParaRPr lang="ru-RU"/>
        </a:p>
      </dgm:t>
    </dgm:pt>
    <dgm:pt modelId="{04992CA1-6D86-4C52-B3D8-A88024E4F024}" type="sibTrans" cxnId="{88081FA1-FE01-4FCC-8B46-F75AF6482DB7}">
      <dgm:prSet/>
      <dgm:spPr/>
      <dgm:t>
        <a:bodyPr/>
        <a:lstStyle/>
        <a:p>
          <a:endParaRPr lang="ru-RU"/>
        </a:p>
      </dgm:t>
    </dgm:pt>
    <dgm:pt modelId="{F8939CC9-5442-4B76-97F6-79B15ABF7065}">
      <dgm:prSet phldrT="[Текст]"/>
      <dgm:spPr/>
      <dgm:t>
        <a:bodyPr/>
        <a:lstStyle/>
        <a:p>
          <a:r>
            <a:rPr lang="ru-RU" dirty="0" smtClean="0"/>
            <a:t>Химические</a:t>
          </a:r>
          <a:endParaRPr lang="ru-RU" dirty="0"/>
        </a:p>
      </dgm:t>
    </dgm:pt>
    <dgm:pt modelId="{23D47E39-8D0D-40AE-AE13-9CA063F48910}" type="parTrans" cxnId="{968CE283-FCFE-4CC4-95DD-DEF853FBA9AF}">
      <dgm:prSet/>
      <dgm:spPr/>
      <dgm:t>
        <a:bodyPr/>
        <a:lstStyle/>
        <a:p>
          <a:endParaRPr lang="ru-RU"/>
        </a:p>
      </dgm:t>
    </dgm:pt>
    <dgm:pt modelId="{B49D32AA-0790-4751-A871-3115A45EA629}" type="sibTrans" cxnId="{968CE283-FCFE-4CC4-95DD-DEF853FBA9AF}">
      <dgm:prSet/>
      <dgm:spPr/>
      <dgm:t>
        <a:bodyPr/>
        <a:lstStyle/>
        <a:p>
          <a:endParaRPr lang="ru-RU"/>
        </a:p>
      </dgm:t>
    </dgm:pt>
    <dgm:pt modelId="{9B57293E-BF41-48CC-809F-0B740BB1D42A}" type="pres">
      <dgm:prSet presAssocID="{275A395B-590F-4E82-A9C4-5CA06F81E5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7DBAD1-D9CD-4D5E-89D5-236DCF66EF25}" type="pres">
      <dgm:prSet presAssocID="{A2EF37A9-3D61-44D1-8153-20FECD6C67EE}" presName="hierRoot1" presStyleCnt="0">
        <dgm:presLayoutVars>
          <dgm:hierBranch val="init"/>
        </dgm:presLayoutVars>
      </dgm:prSet>
      <dgm:spPr/>
    </dgm:pt>
    <dgm:pt modelId="{CB95B55E-B8E2-4D46-88CC-49B5A40E3C60}" type="pres">
      <dgm:prSet presAssocID="{A2EF37A9-3D61-44D1-8153-20FECD6C67EE}" presName="rootComposite1" presStyleCnt="0"/>
      <dgm:spPr/>
    </dgm:pt>
    <dgm:pt modelId="{F729094B-4E1D-449F-A10F-8E2ACB95D677}" type="pres">
      <dgm:prSet presAssocID="{A2EF37A9-3D61-44D1-8153-20FECD6C67EE}" presName="rootText1" presStyleLbl="node0" presStyleIdx="0" presStyleCnt="1" custScaleY="76009" custLinFactNeighborX="-579" custLinFactNeighborY="-26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65676D-A478-4771-AC62-332B0EA7AA7A}" type="pres">
      <dgm:prSet presAssocID="{A2EF37A9-3D61-44D1-8153-20FECD6C67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88628EA-B340-40D0-9254-3C70A4C65CBD}" type="pres">
      <dgm:prSet presAssocID="{A2EF37A9-3D61-44D1-8153-20FECD6C67EE}" presName="hierChild2" presStyleCnt="0"/>
      <dgm:spPr/>
    </dgm:pt>
    <dgm:pt modelId="{F709F626-4621-4729-8CBF-F80E751F794B}" type="pres">
      <dgm:prSet presAssocID="{1D4770B9-E768-4FEF-9E72-AEEE3D2FB5C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928C17C-7718-4FA4-A7C9-3C348D6F09EA}" type="pres">
      <dgm:prSet presAssocID="{E490C36C-3A7E-4856-8191-6002B59F4B5D}" presName="hierRoot2" presStyleCnt="0">
        <dgm:presLayoutVars>
          <dgm:hierBranch val="init"/>
        </dgm:presLayoutVars>
      </dgm:prSet>
      <dgm:spPr/>
    </dgm:pt>
    <dgm:pt modelId="{F931F12E-2D32-4DB4-90C2-C90C57094AE9}" type="pres">
      <dgm:prSet presAssocID="{E490C36C-3A7E-4856-8191-6002B59F4B5D}" presName="rootComposite" presStyleCnt="0"/>
      <dgm:spPr/>
    </dgm:pt>
    <dgm:pt modelId="{E69AC802-938D-42C4-8AE0-BD63FC255656}" type="pres">
      <dgm:prSet presAssocID="{E490C36C-3A7E-4856-8191-6002B59F4B5D}" presName="rootText" presStyleLbl="node2" presStyleIdx="0" presStyleCnt="2" custScaleX="155904" custScaleY="53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4059E0-29E2-461E-BA2B-3AC5E44A337E}" type="pres">
      <dgm:prSet presAssocID="{E490C36C-3A7E-4856-8191-6002B59F4B5D}" presName="rootConnector" presStyleLbl="node2" presStyleIdx="0" presStyleCnt="2"/>
      <dgm:spPr/>
      <dgm:t>
        <a:bodyPr/>
        <a:lstStyle/>
        <a:p>
          <a:endParaRPr lang="ru-RU"/>
        </a:p>
      </dgm:t>
    </dgm:pt>
    <dgm:pt modelId="{826261FB-3CFC-4E5F-8275-D9E4748FC3BA}" type="pres">
      <dgm:prSet presAssocID="{E490C36C-3A7E-4856-8191-6002B59F4B5D}" presName="hierChild4" presStyleCnt="0"/>
      <dgm:spPr/>
    </dgm:pt>
    <dgm:pt modelId="{5D3C8DB6-C161-498D-8D13-B553FD993E36}" type="pres">
      <dgm:prSet presAssocID="{E490C36C-3A7E-4856-8191-6002B59F4B5D}" presName="hierChild5" presStyleCnt="0"/>
      <dgm:spPr/>
    </dgm:pt>
    <dgm:pt modelId="{DA75438C-5B99-42AC-8C79-81D9A9E5B640}" type="pres">
      <dgm:prSet presAssocID="{23D47E39-8D0D-40AE-AE13-9CA063F4891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8107117-BFBA-467F-A0DC-CFFF8CDF75AE}" type="pres">
      <dgm:prSet presAssocID="{F8939CC9-5442-4B76-97F6-79B15ABF7065}" presName="hierRoot2" presStyleCnt="0">
        <dgm:presLayoutVars>
          <dgm:hierBranch val="init"/>
        </dgm:presLayoutVars>
      </dgm:prSet>
      <dgm:spPr/>
    </dgm:pt>
    <dgm:pt modelId="{5B9504A3-65A5-4BD9-84A7-4C9158FD471C}" type="pres">
      <dgm:prSet presAssocID="{F8939CC9-5442-4B76-97F6-79B15ABF7065}" presName="rootComposite" presStyleCnt="0"/>
      <dgm:spPr/>
    </dgm:pt>
    <dgm:pt modelId="{61FCE7AA-72B6-499D-B2B5-C50B8B2C7584}" type="pres">
      <dgm:prSet presAssocID="{F8939CC9-5442-4B76-97F6-79B15ABF7065}" presName="rootText" presStyleLbl="node2" presStyleIdx="1" presStyleCnt="2" custScaleX="155904" custScaleY="53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727E67-842F-408C-B809-3E7986422541}" type="pres">
      <dgm:prSet presAssocID="{F8939CC9-5442-4B76-97F6-79B15ABF7065}" presName="rootConnector" presStyleLbl="node2" presStyleIdx="1" presStyleCnt="2"/>
      <dgm:spPr/>
      <dgm:t>
        <a:bodyPr/>
        <a:lstStyle/>
        <a:p>
          <a:endParaRPr lang="ru-RU"/>
        </a:p>
      </dgm:t>
    </dgm:pt>
    <dgm:pt modelId="{43183AF2-0499-4033-A6DE-FCA8FE690820}" type="pres">
      <dgm:prSet presAssocID="{F8939CC9-5442-4B76-97F6-79B15ABF7065}" presName="hierChild4" presStyleCnt="0"/>
      <dgm:spPr/>
    </dgm:pt>
    <dgm:pt modelId="{DA17FE06-FD64-433D-B244-CCFFF362E378}" type="pres">
      <dgm:prSet presAssocID="{F8939CC9-5442-4B76-97F6-79B15ABF7065}" presName="hierChild5" presStyleCnt="0"/>
      <dgm:spPr/>
    </dgm:pt>
    <dgm:pt modelId="{83C37583-87C4-49F2-A436-51D85D1607CE}" type="pres">
      <dgm:prSet presAssocID="{A2EF37A9-3D61-44D1-8153-20FECD6C67EE}" presName="hierChild3" presStyleCnt="0"/>
      <dgm:spPr/>
    </dgm:pt>
  </dgm:ptLst>
  <dgm:cxnLst>
    <dgm:cxn modelId="{2FD5460D-405F-455A-A228-9A51CC95E949}" type="presOf" srcId="{E490C36C-3A7E-4856-8191-6002B59F4B5D}" destId="{884059E0-29E2-461E-BA2B-3AC5E44A337E}" srcOrd="1" destOrd="0" presId="urn:microsoft.com/office/officeart/2005/8/layout/orgChart1"/>
    <dgm:cxn modelId="{72F09FBD-D9F3-4C03-A553-8BD83D8DF166}" type="presOf" srcId="{A2EF37A9-3D61-44D1-8153-20FECD6C67EE}" destId="{F729094B-4E1D-449F-A10F-8E2ACB95D677}" srcOrd="0" destOrd="0" presId="urn:microsoft.com/office/officeart/2005/8/layout/orgChart1"/>
    <dgm:cxn modelId="{5BC6E187-E29F-4421-90C6-3D630C59CB66}" type="presOf" srcId="{F8939CC9-5442-4B76-97F6-79B15ABF7065}" destId="{61FCE7AA-72B6-499D-B2B5-C50B8B2C7584}" srcOrd="0" destOrd="0" presId="urn:microsoft.com/office/officeart/2005/8/layout/orgChart1"/>
    <dgm:cxn modelId="{C3A28D7F-E7D9-4A29-9B2F-6B12762497F3}" type="presOf" srcId="{F8939CC9-5442-4B76-97F6-79B15ABF7065}" destId="{9A727E67-842F-408C-B809-3E7986422541}" srcOrd="1" destOrd="0" presId="urn:microsoft.com/office/officeart/2005/8/layout/orgChart1"/>
    <dgm:cxn modelId="{B3C8D8DC-EC21-4B31-9CB2-8631DE9B40F9}" srcId="{275A395B-590F-4E82-A9C4-5CA06F81E579}" destId="{A2EF37A9-3D61-44D1-8153-20FECD6C67EE}" srcOrd="0" destOrd="0" parTransId="{8BC66216-D3FF-4F84-88AD-46FC381FE420}" sibTransId="{3748BCB1-1464-4137-82A8-C755B0B70DCF}"/>
    <dgm:cxn modelId="{EDC799DE-4ED8-4813-8912-E5E253A8661C}" type="presOf" srcId="{1D4770B9-E768-4FEF-9E72-AEEE3D2FB5CB}" destId="{F709F626-4621-4729-8CBF-F80E751F794B}" srcOrd="0" destOrd="0" presId="urn:microsoft.com/office/officeart/2005/8/layout/orgChart1"/>
    <dgm:cxn modelId="{DAB13E3E-2A82-4FE9-B040-89ED1E58EED8}" type="presOf" srcId="{275A395B-590F-4E82-A9C4-5CA06F81E579}" destId="{9B57293E-BF41-48CC-809F-0B740BB1D42A}" srcOrd="0" destOrd="0" presId="urn:microsoft.com/office/officeart/2005/8/layout/orgChart1"/>
    <dgm:cxn modelId="{EEAC61B9-5566-4509-B9F1-0CEAE63E49C2}" type="presOf" srcId="{E490C36C-3A7E-4856-8191-6002B59F4B5D}" destId="{E69AC802-938D-42C4-8AE0-BD63FC255656}" srcOrd="0" destOrd="0" presId="urn:microsoft.com/office/officeart/2005/8/layout/orgChart1"/>
    <dgm:cxn modelId="{C92A34C2-4988-4CFA-B2E9-48234C1531C0}" type="presOf" srcId="{23D47E39-8D0D-40AE-AE13-9CA063F48910}" destId="{DA75438C-5B99-42AC-8C79-81D9A9E5B640}" srcOrd="0" destOrd="0" presId="urn:microsoft.com/office/officeart/2005/8/layout/orgChart1"/>
    <dgm:cxn modelId="{765CFE7A-0675-4AEB-A99D-CADF70CB7D23}" type="presOf" srcId="{A2EF37A9-3D61-44D1-8153-20FECD6C67EE}" destId="{FF65676D-A478-4771-AC62-332B0EA7AA7A}" srcOrd="1" destOrd="0" presId="urn:microsoft.com/office/officeart/2005/8/layout/orgChart1"/>
    <dgm:cxn modelId="{968CE283-FCFE-4CC4-95DD-DEF853FBA9AF}" srcId="{A2EF37A9-3D61-44D1-8153-20FECD6C67EE}" destId="{F8939CC9-5442-4B76-97F6-79B15ABF7065}" srcOrd="1" destOrd="0" parTransId="{23D47E39-8D0D-40AE-AE13-9CA063F48910}" sibTransId="{B49D32AA-0790-4751-A871-3115A45EA629}"/>
    <dgm:cxn modelId="{88081FA1-FE01-4FCC-8B46-F75AF6482DB7}" srcId="{A2EF37A9-3D61-44D1-8153-20FECD6C67EE}" destId="{E490C36C-3A7E-4856-8191-6002B59F4B5D}" srcOrd="0" destOrd="0" parTransId="{1D4770B9-E768-4FEF-9E72-AEEE3D2FB5CB}" sibTransId="{04992CA1-6D86-4C52-B3D8-A88024E4F024}"/>
    <dgm:cxn modelId="{89CB352C-A4C1-4A78-93EF-96073BAEB76E}" type="presParOf" srcId="{9B57293E-BF41-48CC-809F-0B740BB1D42A}" destId="{627DBAD1-D9CD-4D5E-89D5-236DCF66EF25}" srcOrd="0" destOrd="0" presId="urn:microsoft.com/office/officeart/2005/8/layout/orgChart1"/>
    <dgm:cxn modelId="{ECDFDAD4-5EEF-4378-8C35-9F56CF97AB3C}" type="presParOf" srcId="{627DBAD1-D9CD-4D5E-89D5-236DCF66EF25}" destId="{CB95B55E-B8E2-4D46-88CC-49B5A40E3C60}" srcOrd="0" destOrd="0" presId="urn:microsoft.com/office/officeart/2005/8/layout/orgChart1"/>
    <dgm:cxn modelId="{9EF95CBC-4181-4A4A-8571-D286E34E9291}" type="presParOf" srcId="{CB95B55E-B8E2-4D46-88CC-49B5A40E3C60}" destId="{F729094B-4E1D-449F-A10F-8E2ACB95D677}" srcOrd="0" destOrd="0" presId="urn:microsoft.com/office/officeart/2005/8/layout/orgChart1"/>
    <dgm:cxn modelId="{317E1D60-E32E-4FC1-96C4-1C8EC53D5017}" type="presParOf" srcId="{CB95B55E-B8E2-4D46-88CC-49B5A40E3C60}" destId="{FF65676D-A478-4771-AC62-332B0EA7AA7A}" srcOrd="1" destOrd="0" presId="urn:microsoft.com/office/officeart/2005/8/layout/orgChart1"/>
    <dgm:cxn modelId="{878E03D4-847A-465A-AE57-78F961CDB0C2}" type="presParOf" srcId="{627DBAD1-D9CD-4D5E-89D5-236DCF66EF25}" destId="{A88628EA-B340-40D0-9254-3C70A4C65CBD}" srcOrd="1" destOrd="0" presId="urn:microsoft.com/office/officeart/2005/8/layout/orgChart1"/>
    <dgm:cxn modelId="{8DF8C5BD-57B3-4342-8A68-A07925516BA9}" type="presParOf" srcId="{A88628EA-B340-40D0-9254-3C70A4C65CBD}" destId="{F709F626-4621-4729-8CBF-F80E751F794B}" srcOrd="0" destOrd="0" presId="urn:microsoft.com/office/officeart/2005/8/layout/orgChart1"/>
    <dgm:cxn modelId="{4FD1C098-3E43-4AB9-A642-84234FF88E81}" type="presParOf" srcId="{A88628EA-B340-40D0-9254-3C70A4C65CBD}" destId="{E928C17C-7718-4FA4-A7C9-3C348D6F09EA}" srcOrd="1" destOrd="0" presId="urn:microsoft.com/office/officeart/2005/8/layout/orgChart1"/>
    <dgm:cxn modelId="{723BEEFF-FA98-48EB-B76D-26601F5A2737}" type="presParOf" srcId="{E928C17C-7718-4FA4-A7C9-3C348D6F09EA}" destId="{F931F12E-2D32-4DB4-90C2-C90C57094AE9}" srcOrd="0" destOrd="0" presId="urn:microsoft.com/office/officeart/2005/8/layout/orgChart1"/>
    <dgm:cxn modelId="{649E74AA-739B-4743-9B85-F2CD6A77375D}" type="presParOf" srcId="{F931F12E-2D32-4DB4-90C2-C90C57094AE9}" destId="{E69AC802-938D-42C4-8AE0-BD63FC255656}" srcOrd="0" destOrd="0" presId="urn:microsoft.com/office/officeart/2005/8/layout/orgChart1"/>
    <dgm:cxn modelId="{AD288578-AAA8-44D9-B8AE-833E28D12F03}" type="presParOf" srcId="{F931F12E-2D32-4DB4-90C2-C90C57094AE9}" destId="{884059E0-29E2-461E-BA2B-3AC5E44A337E}" srcOrd="1" destOrd="0" presId="urn:microsoft.com/office/officeart/2005/8/layout/orgChart1"/>
    <dgm:cxn modelId="{30F06E9D-9324-4781-9FA0-022E35C8054A}" type="presParOf" srcId="{E928C17C-7718-4FA4-A7C9-3C348D6F09EA}" destId="{826261FB-3CFC-4E5F-8275-D9E4748FC3BA}" srcOrd="1" destOrd="0" presId="urn:microsoft.com/office/officeart/2005/8/layout/orgChart1"/>
    <dgm:cxn modelId="{FF94976A-6756-4774-9BED-095770E25684}" type="presParOf" srcId="{E928C17C-7718-4FA4-A7C9-3C348D6F09EA}" destId="{5D3C8DB6-C161-498D-8D13-B553FD993E36}" srcOrd="2" destOrd="0" presId="urn:microsoft.com/office/officeart/2005/8/layout/orgChart1"/>
    <dgm:cxn modelId="{83DCC995-7234-4A52-AC59-995C12041492}" type="presParOf" srcId="{A88628EA-B340-40D0-9254-3C70A4C65CBD}" destId="{DA75438C-5B99-42AC-8C79-81D9A9E5B640}" srcOrd="2" destOrd="0" presId="urn:microsoft.com/office/officeart/2005/8/layout/orgChart1"/>
    <dgm:cxn modelId="{F8E7611C-8EDB-4223-807C-F43A69655998}" type="presParOf" srcId="{A88628EA-B340-40D0-9254-3C70A4C65CBD}" destId="{B8107117-BFBA-467F-A0DC-CFFF8CDF75AE}" srcOrd="3" destOrd="0" presId="urn:microsoft.com/office/officeart/2005/8/layout/orgChart1"/>
    <dgm:cxn modelId="{8FF1EB55-E15E-4C47-935B-AA1D6EAFF2EA}" type="presParOf" srcId="{B8107117-BFBA-467F-A0DC-CFFF8CDF75AE}" destId="{5B9504A3-65A5-4BD9-84A7-4C9158FD471C}" srcOrd="0" destOrd="0" presId="urn:microsoft.com/office/officeart/2005/8/layout/orgChart1"/>
    <dgm:cxn modelId="{66E02D0A-B720-4FE7-9311-0275E9FF69AC}" type="presParOf" srcId="{5B9504A3-65A5-4BD9-84A7-4C9158FD471C}" destId="{61FCE7AA-72B6-499D-B2B5-C50B8B2C7584}" srcOrd="0" destOrd="0" presId="urn:microsoft.com/office/officeart/2005/8/layout/orgChart1"/>
    <dgm:cxn modelId="{944C092D-5CCA-4B45-9BCB-7C55A8CA9B48}" type="presParOf" srcId="{5B9504A3-65A5-4BD9-84A7-4C9158FD471C}" destId="{9A727E67-842F-408C-B809-3E7986422541}" srcOrd="1" destOrd="0" presId="urn:microsoft.com/office/officeart/2005/8/layout/orgChart1"/>
    <dgm:cxn modelId="{73320103-2798-4C86-BF6E-F3878BC4E765}" type="presParOf" srcId="{B8107117-BFBA-467F-A0DC-CFFF8CDF75AE}" destId="{43183AF2-0499-4033-A6DE-FCA8FE690820}" srcOrd="1" destOrd="0" presId="urn:microsoft.com/office/officeart/2005/8/layout/orgChart1"/>
    <dgm:cxn modelId="{AC75CC47-F41F-4AF7-B561-6DBA71EF384F}" type="presParOf" srcId="{B8107117-BFBA-467F-A0DC-CFFF8CDF75AE}" destId="{DA17FE06-FD64-433D-B244-CCFFF362E378}" srcOrd="2" destOrd="0" presId="urn:microsoft.com/office/officeart/2005/8/layout/orgChart1"/>
    <dgm:cxn modelId="{E6DB221A-DA27-45F8-B343-599A0835A3E7}" type="presParOf" srcId="{627DBAD1-D9CD-4D5E-89D5-236DCF66EF25}" destId="{83C37583-87C4-49F2-A436-51D85D1607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BCE3-097A-48D4-B585-CFE4D0F296DC}">
      <dsp:nvSpPr>
        <dsp:cNvPr id="0" name=""/>
        <dsp:cNvSpPr/>
      </dsp:nvSpPr>
      <dsp:spPr>
        <a:xfrm rot="5400000">
          <a:off x="-173640" y="167397"/>
          <a:ext cx="1103969" cy="77277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</a:t>
          </a:r>
          <a:endParaRPr lang="ru-RU" sz="2100" kern="1200" dirty="0"/>
        </a:p>
      </dsp:txBody>
      <dsp:txXfrm rot="-5400000">
        <a:off x="-8044" y="388190"/>
        <a:ext cx="772778" cy="331191"/>
      </dsp:txXfrm>
    </dsp:sp>
    <dsp:sp modelId="{B07AE473-CA8C-4DE1-B4DD-09C5E590D15F}">
      <dsp:nvSpPr>
        <dsp:cNvPr id="0" name=""/>
        <dsp:cNvSpPr/>
      </dsp:nvSpPr>
      <dsp:spPr>
        <a:xfrm rot="5400000">
          <a:off x="3223909" y="-2457373"/>
          <a:ext cx="717580" cy="5635933"/>
        </a:xfrm>
        <a:prstGeom prst="round2Same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– </a:t>
          </a:r>
          <a:r>
            <a:rPr lang="ru-RU" sz="2000" kern="1200" smtClean="0"/>
            <a:t>«</a:t>
          </a:r>
          <a:r>
            <a:rPr lang="ru-RU" sz="2400" b="1" kern="1200" smtClean="0">
              <a:latin typeface="Garamond" pitchFamily="18" charset="0"/>
            </a:rPr>
            <a:t>Найди отличия» </a:t>
          </a:r>
          <a:endParaRPr lang="ru-RU" sz="2400" b="1" kern="1200" dirty="0">
            <a:latin typeface="Garamond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latin typeface="Garamond" pitchFamily="18" charset="0"/>
            </a:rPr>
            <a:t>– «На что похоже?»</a:t>
          </a:r>
          <a:endParaRPr lang="ru-RU" sz="2400" b="1" kern="1200" dirty="0">
            <a:latin typeface="Garamond" pitchFamily="18" charset="0"/>
          </a:endParaRPr>
        </a:p>
      </dsp:txBody>
      <dsp:txXfrm rot="-5400000">
        <a:off x="764733" y="36832"/>
        <a:ext cx="5600904" cy="647522"/>
      </dsp:txXfrm>
    </dsp:sp>
    <dsp:sp modelId="{CE8A0D6C-592C-4EDB-A930-C80E4F9C6D2A}">
      <dsp:nvSpPr>
        <dsp:cNvPr id="0" name=""/>
        <dsp:cNvSpPr/>
      </dsp:nvSpPr>
      <dsp:spPr>
        <a:xfrm rot="5400000">
          <a:off x="-173640" y="1068070"/>
          <a:ext cx="1103969" cy="77277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</a:t>
          </a:r>
          <a:endParaRPr lang="ru-RU" sz="2100" kern="1200" dirty="0"/>
        </a:p>
      </dsp:txBody>
      <dsp:txXfrm rot="-5400000">
        <a:off x="-8044" y="1288863"/>
        <a:ext cx="772778" cy="331191"/>
      </dsp:txXfrm>
    </dsp:sp>
    <dsp:sp modelId="{2974EEA3-F33F-457C-A168-2471304DE9F5}">
      <dsp:nvSpPr>
        <dsp:cNvPr id="0" name=""/>
        <dsp:cNvSpPr/>
      </dsp:nvSpPr>
      <dsp:spPr>
        <a:xfrm rot="5400000">
          <a:off x="3223909" y="-1556701"/>
          <a:ext cx="717580" cy="5635933"/>
        </a:xfrm>
        <a:prstGeom prst="round2Same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– </a:t>
          </a:r>
          <a:r>
            <a:rPr lang="ru-RU" sz="2400" b="1" kern="1200" dirty="0" smtClean="0">
              <a:latin typeface="Garamond" pitchFamily="18" charset="0"/>
            </a:rPr>
            <a:t>Поиск лишнего</a:t>
          </a:r>
          <a:endParaRPr lang="ru-RU" sz="2400" b="1" kern="1200" dirty="0">
            <a:latin typeface="Garamond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aramond" pitchFamily="18" charset="0"/>
            </a:rPr>
            <a:t>– «Лабиринты»</a:t>
          </a:r>
          <a:endParaRPr lang="ru-RU" sz="2400" b="1" kern="1200" dirty="0">
            <a:latin typeface="Garamond" pitchFamily="18" charset="0"/>
          </a:endParaRPr>
        </a:p>
      </dsp:txBody>
      <dsp:txXfrm rot="-5400000">
        <a:off x="764733" y="937504"/>
        <a:ext cx="5600904" cy="647522"/>
      </dsp:txXfrm>
    </dsp:sp>
    <dsp:sp modelId="{8C9E40B0-0A87-4AA8-BD48-1DD0B8F0A7D8}">
      <dsp:nvSpPr>
        <dsp:cNvPr id="0" name=""/>
        <dsp:cNvSpPr/>
      </dsp:nvSpPr>
      <dsp:spPr>
        <a:xfrm rot="5400000">
          <a:off x="-173640" y="1968743"/>
          <a:ext cx="1103969" cy="77277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</a:t>
          </a:r>
          <a:endParaRPr lang="ru-RU" sz="2100" kern="1200" dirty="0"/>
        </a:p>
      </dsp:txBody>
      <dsp:txXfrm rot="-5400000">
        <a:off x="-8044" y="2189536"/>
        <a:ext cx="772778" cy="331191"/>
      </dsp:txXfrm>
    </dsp:sp>
    <dsp:sp modelId="{BF17D69B-E825-4B72-BE34-9132ADC22EBA}">
      <dsp:nvSpPr>
        <dsp:cNvPr id="0" name=""/>
        <dsp:cNvSpPr/>
      </dsp:nvSpPr>
      <dsp:spPr>
        <a:xfrm rot="5400000">
          <a:off x="3223909" y="-675068"/>
          <a:ext cx="717580" cy="5668114"/>
        </a:xfrm>
        <a:prstGeom prst="round2Same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aramond" pitchFamily="18" charset="0"/>
            </a:rPr>
            <a:t>– </a:t>
          </a:r>
          <a:r>
            <a:rPr lang="ru-RU" sz="2400" b="1" kern="1200" dirty="0" smtClean="0">
              <a:latin typeface="Garamond" pitchFamily="18" charset="0"/>
            </a:rPr>
            <a:t>Упорядочивание</a:t>
          </a:r>
          <a:endParaRPr lang="ru-RU" sz="2400" b="1" kern="1200" dirty="0">
            <a:latin typeface="Garamond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aramond" pitchFamily="18" charset="0"/>
            </a:rPr>
            <a:t>– «Цепочки»</a:t>
          </a:r>
          <a:endParaRPr lang="ru-RU" sz="2400" b="1" kern="1200" dirty="0">
            <a:latin typeface="Garamond" pitchFamily="18" charset="0"/>
          </a:endParaRPr>
        </a:p>
      </dsp:txBody>
      <dsp:txXfrm rot="-5400000">
        <a:off x="748643" y="1835227"/>
        <a:ext cx="5633085" cy="647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5A65E-D605-4919-B57B-270003D40FE5}">
      <dsp:nvSpPr>
        <dsp:cNvPr id="0" name=""/>
        <dsp:cNvSpPr/>
      </dsp:nvSpPr>
      <dsp:spPr>
        <a:xfrm rot="5400000">
          <a:off x="-160690" y="162287"/>
          <a:ext cx="1071267" cy="7498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</a:t>
          </a:r>
          <a:endParaRPr lang="ru-RU" sz="2100" kern="1200" dirty="0"/>
        </a:p>
      </dsp:txBody>
      <dsp:txXfrm rot="-5400000">
        <a:off x="1" y="376541"/>
        <a:ext cx="749887" cy="321380"/>
      </dsp:txXfrm>
    </dsp:sp>
    <dsp:sp modelId="{78566A96-F489-4142-9BE5-F5C2987035C6}">
      <dsp:nvSpPr>
        <dsp:cNvPr id="0" name=""/>
        <dsp:cNvSpPr/>
      </dsp:nvSpPr>
      <dsp:spPr>
        <a:xfrm rot="5400000">
          <a:off x="3267141" y="-2515657"/>
          <a:ext cx="696323" cy="5730832"/>
        </a:xfrm>
        <a:prstGeom prst="round2Same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– </a:t>
          </a:r>
          <a:r>
            <a:rPr lang="ru-RU" sz="2400" b="1" kern="1200" dirty="0" smtClean="0">
              <a:latin typeface="Garamond" pitchFamily="18" charset="0"/>
            </a:rPr>
            <a:t>Хитроумные решения</a:t>
          </a:r>
          <a:endParaRPr lang="ru-RU" sz="2400" b="1" kern="1200" dirty="0">
            <a:latin typeface="Garamond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aramond" pitchFamily="18" charset="0"/>
            </a:rPr>
            <a:t>– Составление схем-опор</a:t>
          </a:r>
          <a:endParaRPr lang="ru-RU" sz="2400" b="1" kern="1200" dirty="0">
            <a:latin typeface="Garamond" pitchFamily="18" charset="0"/>
          </a:endParaRPr>
        </a:p>
      </dsp:txBody>
      <dsp:txXfrm rot="-5400000">
        <a:off x="749887" y="35589"/>
        <a:ext cx="5696840" cy="628339"/>
      </dsp:txXfrm>
    </dsp:sp>
    <dsp:sp modelId="{B2A5D6C3-882F-472B-BD7E-BB057D1829A6}">
      <dsp:nvSpPr>
        <dsp:cNvPr id="0" name=""/>
        <dsp:cNvSpPr/>
      </dsp:nvSpPr>
      <dsp:spPr>
        <a:xfrm rot="5400000">
          <a:off x="-160690" y="1029212"/>
          <a:ext cx="1071267" cy="7498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ru-RU" sz="2100" kern="1200" dirty="0"/>
        </a:p>
      </dsp:txBody>
      <dsp:txXfrm rot="-5400000">
        <a:off x="1" y="1243466"/>
        <a:ext cx="749887" cy="321380"/>
      </dsp:txXfrm>
    </dsp:sp>
    <dsp:sp modelId="{151E4D4E-234B-43AC-AE93-3A5C8D944C9C}">
      <dsp:nvSpPr>
        <dsp:cNvPr id="0" name=""/>
        <dsp:cNvSpPr/>
      </dsp:nvSpPr>
      <dsp:spPr>
        <a:xfrm rot="5400000">
          <a:off x="3267141" y="-1625614"/>
          <a:ext cx="696323" cy="5730832"/>
        </a:xfrm>
        <a:prstGeom prst="round2Same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Garamond" pitchFamily="18" charset="0"/>
            </a:rPr>
            <a:t>– </a:t>
          </a:r>
          <a:r>
            <a:rPr lang="ru-RU" sz="2000" b="1" kern="1200" dirty="0" smtClean="0">
              <a:latin typeface="Garamond" pitchFamily="18" charset="0"/>
            </a:rPr>
            <a:t>Работа с разного вида таблицами</a:t>
          </a:r>
          <a:endParaRPr lang="ru-RU" sz="2000" b="1" kern="1200" dirty="0">
            <a:latin typeface="Garamond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Garamond" pitchFamily="18" charset="0"/>
            </a:rPr>
            <a:t>– Составление и распознавание диаграмм</a:t>
          </a:r>
          <a:endParaRPr lang="ru-RU" sz="1800" b="1" kern="1200" dirty="0">
            <a:latin typeface="Garamond" pitchFamily="18" charset="0"/>
          </a:endParaRPr>
        </a:p>
      </dsp:txBody>
      <dsp:txXfrm rot="-5400000">
        <a:off x="749887" y="925632"/>
        <a:ext cx="5696840" cy="628339"/>
      </dsp:txXfrm>
    </dsp:sp>
    <dsp:sp modelId="{7BDAEEC6-1D81-44BD-B94A-0E654E9838F2}">
      <dsp:nvSpPr>
        <dsp:cNvPr id="0" name=""/>
        <dsp:cNvSpPr/>
      </dsp:nvSpPr>
      <dsp:spPr>
        <a:xfrm rot="5400000">
          <a:off x="-160690" y="1896137"/>
          <a:ext cx="1071267" cy="74988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</a:t>
          </a:r>
          <a:endParaRPr lang="ru-RU" sz="2100" kern="1200" dirty="0"/>
        </a:p>
      </dsp:txBody>
      <dsp:txXfrm rot="-5400000">
        <a:off x="1" y="2110391"/>
        <a:ext cx="749887" cy="321380"/>
      </dsp:txXfrm>
    </dsp:sp>
    <dsp:sp modelId="{B5764DDD-5507-437F-81FE-6AD71A311B2C}">
      <dsp:nvSpPr>
        <dsp:cNvPr id="0" name=""/>
        <dsp:cNvSpPr/>
      </dsp:nvSpPr>
      <dsp:spPr>
        <a:xfrm rot="5400000">
          <a:off x="3267141" y="-781807"/>
          <a:ext cx="696323" cy="5730832"/>
        </a:xfrm>
        <a:prstGeom prst="round2Same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– </a:t>
          </a:r>
          <a:r>
            <a:rPr lang="ru-RU" sz="2400" b="1" kern="1200" dirty="0" smtClean="0">
              <a:latin typeface="Garamond" pitchFamily="18" charset="0"/>
            </a:rPr>
            <a:t>Работа со словарями</a:t>
          </a:r>
          <a:endParaRPr lang="ru-RU" sz="2400" b="1" kern="1200" dirty="0">
            <a:latin typeface="Garamond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latin typeface="Garamond" pitchFamily="18" charset="0"/>
            </a:rPr>
            <a:t>– «Пластилин»</a:t>
          </a:r>
          <a:endParaRPr lang="ru-RU" sz="2400" b="1" kern="1200" dirty="0">
            <a:latin typeface="Garamond" pitchFamily="18" charset="0"/>
          </a:endParaRPr>
        </a:p>
      </dsp:txBody>
      <dsp:txXfrm rot="-5400000">
        <a:off x="749887" y="1769439"/>
        <a:ext cx="5696840" cy="628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2BB9E-BEEA-493C-BD5D-3DE1ACCA7804}">
      <dsp:nvSpPr>
        <dsp:cNvPr id="0" name=""/>
        <dsp:cNvSpPr/>
      </dsp:nvSpPr>
      <dsp:spPr>
        <a:xfrm>
          <a:off x="2743032" y="1435404"/>
          <a:ext cx="1642726" cy="1089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/>
            <a:t>?</a:t>
          </a:r>
          <a:endParaRPr lang="ru-RU" sz="5000" kern="1200" dirty="0"/>
        </a:p>
      </dsp:txBody>
      <dsp:txXfrm>
        <a:off x="2983604" y="1594977"/>
        <a:ext cx="1161582" cy="770484"/>
      </dsp:txXfrm>
    </dsp:sp>
    <dsp:sp modelId="{8E0E1707-A305-42F3-B0DD-E1B34CC43C88}">
      <dsp:nvSpPr>
        <dsp:cNvPr id="0" name=""/>
        <dsp:cNvSpPr/>
      </dsp:nvSpPr>
      <dsp:spPr>
        <a:xfrm rot="16054497">
          <a:off x="3368557" y="1256251"/>
          <a:ext cx="331520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331520" y="137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26030" y="1261719"/>
        <a:ext cx="16576" cy="16576"/>
      </dsp:txXfrm>
    </dsp:sp>
    <dsp:sp modelId="{8D0124F0-795A-4E05-B9E2-FD4606E2DD0A}">
      <dsp:nvSpPr>
        <dsp:cNvPr id="0" name=""/>
        <dsp:cNvSpPr/>
      </dsp:nvSpPr>
      <dsp:spPr>
        <a:xfrm>
          <a:off x="2244780" y="14857"/>
          <a:ext cx="2518908" cy="10896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Нерастворимое, желто-коричневого цвета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3666" y="174430"/>
        <a:ext cx="1781136" cy="770484"/>
      </dsp:txXfrm>
    </dsp:sp>
    <dsp:sp modelId="{D4E887E8-D848-40D2-97F9-B1D9329568EB}">
      <dsp:nvSpPr>
        <dsp:cNvPr id="0" name=""/>
        <dsp:cNvSpPr/>
      </dsp:nvSpPr>
      <dsp:spPr>
        <a:xfrm rot="120214">
          <a:off x="4384549" y="1999169"/>
          <a:ext cx="229502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29502" y="137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3562" y="2007188"/>
        <a:ext cx="11475" cy="11475"/>
      </dsp:txXfrm>
    </dsp:sp>
    <dsp:sp modelId="{630D33F4-3AA4-47EA-B8EE-5D5A9D8ECCA0}">
      <dsp:nvSpPr>
        <dsp:cNvPr id="0" name=""/>
        <dsp:cNvSpPr/>
      </dsp:nvSpPr>
      <dsp:spPr>
        <a:xfrm>
          <a:off x="4609883" y="1516038"/>
          <a:ext cx="2518908" cy="108963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Без запаха, твердое, сыпучее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8769" y="1675611"/>
        <a:ext cx="1781136" cy="770484"/>
      </dsp:txXfrm>
    </dsp:sp>
    <dsp:sp modelId="{C7E2B944-B0FB-465C-BD79-B39EE09899A1}">
      <dsp:nvSpPr>
        <dsp:cNvPr id="0" name=""/>
        <dsp:cNvSpPr/>
      </dsp:nvSpPr>
      <dsp:spPr>
        <a:xfrm rot="5547420">
          <a:off x="3377711" y="2667517"/>
          <a:ext cx="313206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313206" y="137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26484" y="2673443"/>
        <a:ext cx="15660" cy="15660"/>
      </dsp:txXfrm>
    </dsp:sp>
    <dsp:sp modelId="{58C9D1EB-A02A-4870-9978-9D46F28448B1}">
      <dsp:nvSpPr>
        <dsp:cNvPr id="0" name=""/>
        <dsp:cNvSpPr/>
      </dsp:nvSpPr>
      <dsp:spPr>
        <a:xfrm>
          <a:off x="2244773" y="2837638"/>
          <a:ext cx="2518908" cy="1089630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Не горит,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t C 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плавл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= 1700 градусов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3659" y="2997211"/>
        <a:ext cx="1781136" cy="770484"/>
      </dsp:txXfrm>
    </dsp:sp>
    <dsp:sp modelId="{74FB437A-43D1-4C76-8181-BA69FEE73740}">
      <dsp:nvSpPr>
        <dsp:cNvPr id="0" name=""/>
        <dsp:cNvSpPr/>
      </dsp:nvSpPr>
      <dsp:spPr>
        <a:xfrm rot="10786333">
          <a:off x="2518854" y="1970174"/>
          <a:ext cx="224193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224193" y="137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25346" y="1978326"/>
        <a:ext cx="11209" cy="11209"/>
      </dsp:txXfrm>
    </dsp:sp>
    <dsp:sp modelId="{D9BF0C41-B75A-437A-B093-4CC92E2866CE}">
      <dsp:nvSpPr>
        <dsp:cNvPr id="0" name=""/>
        <dsp:cNvSpPr/>
      </dsp:nvSpPr>
      <dsp:spPr>
        <a:xfrm>
          <a:off x="0" y="1444568"/>
          <a:ext cx="2518908" cy="108963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Используют в тушении пожаров, изготовлении стекла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8886" y="1604141"/>
        <a:ext cx="1781136" cy="770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03920-06DB-4725-90DC-9DE0E185E14E}">
      <dsp:nvSpPr>
        <dsp:cNvPr id="0" name=""/>
        <dsp:cNvSpPr/>
      </dsp:nvSpPr>
      <dsp:spPr>
        <a:xfrm>
          <a:off x="1523390" y="3712270"/>
          <a:ext cx="4164363" cy="8121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опыта, с аналогичными веществами, подтверждающего гипотезу, составление уравнений.</a:t>
          </a:r>
          <a:endParaRPr lang="ru-RU" sz="1400" kern="1200" dirty="0"/>
        </a:p>
      </dsp:txBody>
      <dsp:txXfrm>
        <a:off x="1523390" y="3712270"/>
        <a:ext cx="4164363" cy="812154"/>
      </dsp:txXfrm>
    </dsp:sp>
    <dsp:sp modelId="{2251EB2C-85FA-439F-890D-B5BB79738383}">
      <dsp:nvSpPr>
        <dsp:cNvPr id="0" name=""/>
        <dsp:cNvSpPr/>
      </dsp:nvSpPr>
      <dsp:spPr>
        <a:xfrm rot="10800000">
          <a:off x="955512" y="2475359"/>
          <a:ext cx="5300118" cy="1249092"/>
        </a:xfrm>
        <a:prstGeom prst="upArrowCallou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Гипотеза о возможности протекания химической реакции</a:t>
          </a:r>
          <a:endParaRPr lang="ru-RU" sz="1400" kern="1200" dirty="0"/>
        </a:p>
      </dsp:txBody>
      <dsp:txXfrm rot="10800000">
        <a:off x="955512" y="2475359"/>
        <a:ext cx="5300118" cy="811623"/>
      </dsp:txXfrm>
    </dsp:sp>
    <dsp:sp modelId="{37A80CD6-13FD-4AFA-9CF4-E75C17DC61BF}">
      <dsp:nvSpPr>
        <dsp:cNvPr id="0" name=""/>
        <dsp:cNvSpPr/>
      </dsp:nvSpPr>
      <dsp:spPr>
        <a:xfrm rot="10800000">
          <a:off x="586013" y="1252738"/>
          <a:ext cx="6057288" cy="1249092"/>
        </a:xfrm>
        <a:prstGeom prst="upArrowCallou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Логические цепи: жемчуг </a:t>
          </a:r>
          <a:r>
            <a:rPr lang="ru-RU" sz="1400" kern="1200" dirty="0" smtClean="0">
              <a:sym typeface="Wingdings 3"/>
            </a:rPr>
            <a:t></a:t>
          </a:r>
          <a:r>
            <a:rPr lang="ru-RU" sz="1400" kern="1200" dirty="0" smtClean="0"/>
            <a:t>карбонат кальция; желудочный сок </a:t>
          </a:r>
          <a:r>
            <a:rPr lang="ru-RU" sz="1400" kern="1200" dirty="0" smtClean="0">
              <a:sym typeface="Wingdings 3"/>
            </a:rPr>
            <a:t></a:t>
          </a:r>
          <a:r>
            <a:rPr lang="ru-RU" sz="1400" kern="1200" dirty="0" smtClean="0"/>
            <a:t> соляная кислота; </a:t>
          </a:r>
          <a:r>
            <a:rPr lang="ru-RU" sz="1400" kern="1200" dirty="0" smtClean="0">
              <a:sym typeface="Wingdings 3"/>
            </a:rPr>
            <a:t></a:t>
          </a:r>
          <a:r>
            <a:rPr lang="ru-RU" sz="1400" kern="1200" dirty="0" smtClean="0"/>
            <a:t>химическая реакция.  </a:t>
          </a:r>
          <a:endParaRPr lang="ru-RU" sz="1400" kern="1200" dirty="0"/>
        </a:p>
      </dsp:txBody>
      <dsp:txXfrm rot="10800000">
        <a:off x="586013" y="1252738"/>
        <a:ext cx="6057288" cy="811623"/>
      </dsp:txXfrm>
    </dsp:sp>
    <dsp:sp modelId="{12E300AD-2860-4485-874F-2D5B84D090CB}">
      <dsp:nvSpPr>
        <dsp:cNvPr id="0" name=""/>
        <dsp:cNvSpPr/>
      </dsp:nvSpPr>
      <dsp:spPr>
        <a:xfrm rot="10800000">
          <a:off x="0" y="1538"/>
          <a:ext cx="7211144" cy="1249092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ЗАДАЧА: С какой целью древний индеец кормил своего петуха жемчугом, а через два часа забивал его и извлекал жемчуг? </a:t>
          </a:r>
          <a:endParaRPr lang="ru-RU" sz="1400" kern="1200" dirty="0"/>
        </a:p>
      </dsp:txBody>
      <dsp:txXfrm rot="10800000">
        <a:off x="0" y="1538"/>
        <a:ext cx="7211144" cy="811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5438C-5B99-42AC-8C79-81D9A9E5B640}">
      <dsp:nvSpPr>
        <dsp:cNvPr id="0" name=""/>
        <dsp:cNvSpPr/>
      </dsp:nvSpPr>
      <dsp:spPr>
        <a:xfrm>
          <a:off x="3264970" y="747829"/>
          <a:ext cx="1751896" cy="507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21"/>
              </a:lnTo>
              <a:lnTo>
                <a:pt x="1751896" y="300721"/>
              </a:lnTo>
              <a:lnTo>
                <a:pt x="1751896" y="5073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9F626-4621-4729-8CBF-F80E751F794B}">
      <dsp:nvSpPr>
        <dsp:cNvPr id="0" name=""/>
        <dsp:cNvSpPr/>
      </dsp:nvSpPr>
      <dsp:spPr>
        <a:xfrm>
          <a:off x="1535860" y="747829"/>
          <a:ext cx="1729110" cy="507333"/>
        </a:xfrm>
        <a:custGeom>
          <a:avLst/>
          <a:gdLst/>
          <a:ahLst/>
          <a:cxnLst/>
          <a:rect l="0" t="0" r="0" b="0"/>
          <a:pathLst>
            <a:path>
              <a:moveTo>
                <a:pt x="1729110" y="0"/>
              </a:moveTo>
              <a:lnTo>
                <a:pt x="1729110" y="300721"/>
              </a:lnTo>
              <a:lnTo>
                <a:pt x="0" y="300721"/>
              </a:lnTo>
              <a:lnTo>
                <a:pt x="0" y="5073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9094B-4E1D-449F-A10F-8E2ACB95D677}">
      <dsp:nvSpPr>
        <dsp:cNvPr id="0" name=""/>
        <dsp:cNvSpPr/>
      </dsp:nvSpPr>
      <dsp:spPr>
        <a:xfrm>
          <a:off x="2281101" y="0"/>
          <a:ext cx="1967738" cy="7478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Явления </a:t>
          </a:r>
          <a:endParaRPr lang="ru-RU" sz="3400" kern="1200" dirty="0"/>
        </a:p>
      </dsp:txBody>
      <dsp:txXfrm>
        <a:off x="2281101" y="0"/>
        <a:ext cx="1967738" cy="747829"/>
      </dsp:txXfrm>
    </dsp:sp>
    <dsp:sp modelId="{E69AC802-938D-42C4-8AE0-BD63FC255656}">
      <dsp:nvSpPr>
        <dsp:cNvPr id="0" name=""/>
        <dsp:cNvSpPr/>
      </dsp:nvSpPr>
      <dsp:spPr>
        <a:xfrm>
          <a:off x="1969" y="1255162"/>
          <a:ext cx="3067782" cy="5229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Физические</a:t>
          </a:r>
          <a:endParaRPr lang="ru-RU" sz="3400" kern="1200" dirty="0"/>
        </a:p>
      </dsp:txBody>
      <dsp:txXfrm>
        <a:off x="1969" y="1255162"/>
        <a:ext cx="3067782" cy="522936"/>
      </dsp:txXfrm>
    </dsp:sp>
    <dsp:sp modelId="{61FCE7AA-72B6-499D-B2B5-C50B8B2C7584}">
      <dsp:nvSpPr>
        <dsp:cNvPr id="0" name=""/>
        <dsp:cNvSpPr/>
      </dsp:nvSpPr>
      <dsp:spPr>
        <a:xfrm>
          <a:off x="3482976" y="1255162"/>
          <a:ext cx="3067782" cy="5229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Химические</a:t>
          </a:r>
          <a:endParaRPr lang="ru-RU" sz="3400" kern="1200" dirty="0"/>
        </a:p>
      </dsp:txBody>
      <dsp:txXfrm>
        <a:off x="3482976" y="1255162"/>
        <a:ext cx="3067782" cy="522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4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4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3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3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0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9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8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0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3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0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8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0C0D-350F-4E21-B50E-1975562F319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8874-EA62-4C7D-B433-61766E288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7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lesson.net/1010/" TargetMode="External"/><Relationship Id="rId2" Type="http://schemas.openxmlformats.org/officeDocument/2006/relationships/hyperlink" Target="https://open-lesson.net/334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ol7dzer.ucoz.ru/index/znajka_zanimatelnye_zadachi_po_khimii/0-81" TargetMode="External"/><Relationship Id="rId5" Type="http://schemas.openxmlformats.org/officeDocument/2006/relationships/hyperlink" Target="https://open-lesson.net/3362/" TargetMode="External"/><Relationship Id="rId4" Type="http://schemas.openxmlformats.org/officeDocument/2006/relationships/hyperlink" Target="https://open-lesson.net/3260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2259683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Georgia" pitchFamily="18" charset="0"/>
              </a:rPr>
              <a:t>Развитие познавательных универсальных  действий 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по химии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653136"/>
            <a:ext cx="6264696" cy="1752600"/>
          </a:xfrm>
          <a:noFill/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Подготовила учитель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химии </a:t>
            </a:r>
          </a:p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МКОУ СОШ № 6 г. Омутнинска Кировской обл.</a:t>
            </a:r>
            <a:endParaRPr lang="ru-RU" sz="2000" i="1" dirty="0" smtClean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  <a:p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Чупрун Марина 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Александровна</a:t>
            </a:r>
            <a:endParaRPr lang="ru-RU" sz="2000" i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4948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Хитроумные решения</a:t>
            </a:r>
            <a:endParaRPr lang="ru-RU" sz="4000" b="1" i="1" dirty="0"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50242"/>
              </p:ext>
            </p:extLst>
          </p:nvPr>
        </p:nvGraphicFramePr>
        <p:xfrm>
          <a:off x="1547664" y="1484784"/>
          <a:ext cx="72111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89139"/>
            <a:ext cx="1546285" cy="19434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User\AppData\Local\Microsoft\Windows\Temporary Internet Files\Content.IE5\0P4RAEPG\pearl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58" y="4797152"/>
            <a:ext cx="1481213" cy="1727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3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21488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Составление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схем-опор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94228"/>
            <a:ext cx="28803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составление схем-опор, схематических моделей с выделением существенных характеристик объекта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28" y="1594228"/>
            <a:ext cx="3912616" cy="421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1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581528" cy="114300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Составление схем-опор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07216"/>
            <a:ext cx="9108504" cy="52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08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21488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Таблицы и диаграммы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949371"/>
            <a:ext cx="7221488" cy="2880319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работа с таблицами, преобразование информации из одного вида в другой (таблицу в текст и др.)</a:t>
            </a:r>
          </a:p>
          <a:p>
            <a:pPr marL="0" indent="0" algn="ctr">
              <a:buNone/>
            </a:pPr>
            <a:r>
              <a:rPr lang="ru-RU" sz="1400" b="1" dirty="0">
                <a:solidFill>
                  <a:srgbClr val="FF0000"/>
                </a:solidFill>
                <a:latin typeface="Georgia" pitchFamily="18" charset="0"/>
              </a:rPr>
              <a:t>«Преобразовать схему»</a:t>
            </a:r>
          </a:p>
          <a:p>
            <a:pPr algn="just"/>
            <a:r>
              <a:rPr lang="ru-RU" sz="1400" b="1" dirty="0">
                <a:latin typeface="Georgia" pitchFamily="18" charset="0"/>
              </a:rPr>
              <a:t>Описание задания: учащимся предлагается выполнить задание в группе, сравнить  его выполнение с вариантами ответов учащихся других групп, провести коррекцию ошибочных ответов с пояснениями. В итоге вся таблица должна быть заполнена.</a:t>
            </a:r>
          </a:p>
          <a:p>
            <a:pPr algn="just"/>
            <a:r>
              <a:rPr lang="ru-RU" sz="1400" b="1" dirty="0">
                <a:latin typeface="Georgia" pitchFamily="18" charset="0"/>
              </a:rPr>
              <a:t>Задание:</a:t>
            </a:r>
          </a:p>
          <a:p>
            <a:pPr algn="just"/>
            <a:r>
              <a:rPr lang="ru-RU" sz="1400" b="1" dirty="0">
                <a:latin typeface="Georgia" pitchFamily="18" charset="0"/>
              </a:rPr>
              <a:t>Горение сероводорода Н</a:t>
            </a:r>
            <a:r>
              <a:rPr lang="ru-RU" sz="1400" b="1" baseline="-25000" dirty="0">
                <a:latin typeface="Georgia" pitchFamily="18" charset="0"/>
              </a:rPr>
              <a:t>2</a:t>
            </a:r>
            <a:r>
              <a:rPr lang="ru-RU" sz="1400" b="1" dirty="0">
                <a:latin typeface="Georgia" pitchFamily="18" charset="0"/>
              </a:rPr>
              <a:t>S описывается схемой реакции:</a:t>
            </a:r>
          </a:p>
          <a:p>
            <a:pPr algn="just"/>
            <a:r>
              <a:rPr lang="ru-RU" sz="1400" b="1" dirty="0">
                <a:latin typeface="Georgia" pitchFamily="18" charset="0"/>
              </a:rPr>
              <a:t>Н</a:t>
            </a:r>
            <a:r>
              <a:rPr lang="ru-RU" sz="1400" b="1" baseline="-25000" dirty="0">
                <a:latin typeface="Georgia" pitchFamily="18" charset="0"/>
              </a:rPr>
              <a:t>2</a:t>
            </a:r>
            <a:r>
              <a:rPr lang="ru-RU" sz="1400" b="1" dirty="0">
                <a:latin typeface="Georgia" pitchFamily="18" charset="0"/>
              </a:rPr>
              <a:t>S +?O</a:t>
            </a:r>
            <a:r>
              <a:rPr lang="ru-RU" sz="1400" b="1" baseline="-25000" dirty="0">
                <a:latin typeface="Georgia" pitchFamily="18" charset="0"/>
              </a:rPr>
              <a:t>2</a:t>
            </a:r>
            <a:r>
              <a:rPr lang="ru-RU" sz="1400" b="1" dirty="0">
                <a:latin typeface="Georgia" pitchFamily="18" charset="0"/>
              </a:rPr>
              <a:t> → ? SO</a:t>
            </a:r>
            <a:r>
              <a:rPr lang="ru-RU" sz="1400" b="1" baseline="-25000" dirty="0">
                <a:latin typeface="Georgia" pitchFamily="18" charset="0"/>
              </a:rPr>
              <a:t>2</a:t>
            </a:r>
            <a:r>
              <a:rPr lang="ru-RU" sz="1400" b="1" dirty="0">
                <a:latin typeface="Georgia" pitchFamily="18" charset="0"/>
              </a:rPr>
              <a:t> + ?H</a:t>
            </a:r>
            <a:r>
              <a:rPr lang="ru-RU" sz="1400" b="1" baseline="-25000" dirty="0">
                <a:latin typeface="Georgia" pitchFamily="18" charset="0"/>
              </a:rPr>
              <a:t>2</a:t>
            </a:r>
            <a:r>
              <a:rPr lang="ru-RU" sz="1400" b="1" dirty="0">
                <a:latin typeface="Georgia" pitchFamily="18" charset="0"/>
              </a:rPr>
              <a:t>O. </a:t>
            </a:r>
          </a:p>
          <a:p>
            <a:pPr algn="just"/>
            <a:r>
              <a:rPr lang="ru-RU" sz="1400" b="1" dirty="0">
                <a:latin typeface="Georgia" pitchFamily="18" charset="0"/>
              </a:rPr>
              <a:t>Расставьте коэффициенты, преобразовав данную схему в уравнение реакции. Заполните таблицу. Объемы газов измерены при одинаковых условиях</a:t>
            </a:r>
            <a:r>
              <a:rPr lang="ru-RU" sz="1400" b="1" dirty="0" smtClean="0">
                <a:latin typeface="Georgia" pitchFamily="18" charset="0"/>
              </a:rPr>
              <a:t>.</a:t>
            </a:r>
            <a:endParaRPr lang="ru-RU" sz="1400" dirty="0"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257801"/>
              </p:ext>
            </p:extLst>
          </p:nvPr>
        </p:nvGraphicFramePr>
        <p:xfrm>
          <a:off x="1691680" y="4149080"/>
          <a:ext cx="7005463" cy="22768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{00A15C55-8517-42AA-B614-E9B94910E393}</a:tableStyleId>
              </a:tblPr>
              <a:tblGrid>
                <a:gridCol w="1923700"/>
                <a:gridCol w="1343647"/>
                <a:gridCol w="1224940"/>
                <a:gridCol w="1348533"/>
                <a:gridCol w="1164643"/>
              </a:tblGrid>
              <a:tr h="56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Формула вещества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O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9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Задание  в группе для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ученика 1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ученика 2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ученика 3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ученика 4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609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Объем газов (л)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280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2,4</a:t>
                      </a:r>
                      <a:endParaRPr lang="ru-RU" sz="2800" dirty="0"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351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Работа с текстом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2421" y="1196752"/>
            <a:ext cx="5741907" cy="352839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i="1" dirty="0">
                <a:latin typeface="Georgia" pitchFamily="18" charset="0"/>
                <a:cs typeface="Times New Roman" pitchFamily="18" charset="0"/>
              </a:rPr>
              <a:t>Внимательно прочитайте текст и выберите, какие физические и какие химические явления встретились Незнайке в течение одного дня.</a:t>
            </a:r>
          </a:p>
          <a:p>
            <a:pPr marL="0" indent="0" algn="just">
              <a:buNone/>
            </a:pPr>
            <a:r>
              <a:rPr lang="ru-RU" i="1" dirty="0">
                <a:latin typeface="Georgia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i="1" dirty="0">
                <a:latin typeface="Georgia" pitchFamily="18" charset="0"/>
              </a:rPr>
              <a:t>Один день из жизни Незнайки, или удивительное рядом.</a:t>
            </a:r>
            <a:endParaRPr lang="ru-RU" i="1" dirty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Georgia" pitchFamily="18" charset="0"/>
              </a:rPr>
              <a:t> </a:t>
            </a:r>
            <a:endParaRPr lang="ru-RU" i="1" dirty="0"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Georgia" pitchFamily="18" charset="0"/>
                <a:cs typeface="Times New Roman" pitchFamily="18" charset="0"/>
              </a:rPr>
              <a:t>Незнайка решил, что он непременно должен быть полезен своим друзьям. Он проснулся к обеду, зажег газ и поставил чайник на плиту. А сам сел лепить из пластилина. Незнайка так увлеченно лепил маленьких человечков, что не заметил, как чайник закипел. Он все продолжал свое занятие, пока </a:t>
            </a:r>
            <a:r>
              <a:rPr lang="ru-RU" i="1" dirty="0" err="1">
                <a:latin typeface="Georgia" pitchFamily="18" charset="0"/>
                <a:cs typeface="Times New Roman" pitchFamily="18" charset="0"/>
              </a:rPr>
              <a:t>Шпунтик</a:t>
            </a:r>
            <a:r>
              <a:rPr lang="ru-RU" i="1" dirty="0">
                <a:latin typeface="Georgia" pitchFamily="18" charset="0"/>
                <a:cs typeface="Times New Roman" pitchFamily="18" charset="0"/>
              </a:rPr>
              <a:t>, сердито ворча, не убрал с плиты выкипевший чайник. Чай не получился. Незнайка задумал приготовить кашу. Для этого достал из холодильника молоко и поставил его на стол. Делать ему больше ничего не хотелось, и он развлекал себя тем, что доставал кубики льда из холодильника и катал их по кухонному столу. Стол вскоре стал мокрым. А Незнайка, забыв о своем обещании, убежал гулять. Вернулся он поздно и вспомнил про молоко. Но в пакете на столе молоко стало кислым. Вот какой помощник</a:t>
            </a: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!</a:t>
            </a:r>
            <a:endParaRPr lang="ru-RU" i="1" dirty="0"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3293"/>
              </p:ext>
            </p:extLst>
          </p:nvPr>
        </p:nvGraphicFramePr>
        <p:xfrm>
          <a:off x="2030137" y="4933220"/>
          <a:ext cx="4968552" cy="15201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84009"/>
                <a:gridCol w="2484543"/>
              </a:tblGrid>
              <a:tr h="202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Физические явления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Химические явления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9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7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66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51720" y="4581128"/>
            <a:ext cx="28083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Заполните таблицу: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birmaga.ru/dostc/%D0%9C%D0%B5%D1%82%D0%BE%D0%B4%D0%B8%D1%87%D0%B5%D1%81%D0%BA%D0%B0%D1%8F+%D1%80%D0%B0%D0%B7%D1%80%D0%B0%D0%B1%D0%BE%D1%82%D0%BA%D0%B0+%D0%BF%D1%80%D0%B0%D0%BA%D1%82%D0%B8%D1%87%D0%B5%D1%81%D0%BA%D0%BE%D0%B3%D0%BE+%D0%B7%D0%B0%D0%BD%D1%8F%D1%82%D0%B8%D1%8F+%D1%82%D0%B5%D0%BC%D0%B0%3A+%C2%AB%D0%A0%D0%B0%D1%81%D1%82%D0%B2%D0%BE%D1%80%D1%8B.+%D0%A0%D0%B0%D1%81%D1%87%D0%B5%D1%82+%D0%BF%D1%80%D0%BE%D1%86%D0%B5%D0%BD%D1%82%D0%BD%D0%BE%D0%B9+%D0%BA%D0%BE%D0%BD%D1%86%D0%B5%D0%BD%D1%82%D1%80%D0%B0%D1%86%D0%B8%D0%B8+%D1%80%D0%B0%D1%81%D1%82%D0%B2%D0%BE%D1%80%D0%B0%C2%BBc/65495_html_mf565e8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/>
          <a:stretch/>
        </p:blipFill>
        <p:spPr bwMode="auto">
          <a:xfrm>
            <a:off x="7164288" y="5000982"/>
            <a:ext cx="1613850" cy="13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53" y="620688"/>
            <a:ext cx="137887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30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Опыты 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268760"/>
            <a:ext cx="71494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Georgia" pitchFamily="18" charset="0"/>
              </a:rPr>
              <a:t>Опыты со свечой: </a:t>
            </a:r>
            <a:r>
              <a:rPr lang="ru-RU" sz="2000" i="1" dirty="0" smtClean="0">
                <a:latin typeface="Georgia" pitchFamily="18" charset="0"/>
              </a:rPr>
              <a:t>провести наблюдения за горящей свечой, определить физические и химические явления, происходящие при ее горении</a:t>
            </a:r>
          </a:p>
          <a:p>
            <a:pPr marL="0" indent="0" algn="ctr">
              <a:buNone/>
            </a:pPr>
            <a:endParaRPr lang="ru-RU" i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6923075"/>
              </p:ext>
            </p:extLst>
          </p:nvPr>
        </p:nvGraphicFramePr>
        <p:xfrm>
          <a:off x="2051720" y="2492896"/>
          <a:ext cx="655272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9" t="51105"/>
          <a:stretch/>
        </p:blipFill>
        <p:spPr bwMode="auto">
          <a:xfrm>
            <a:off x="2335140" y="5075411"/>
            <a:ext cx="2016224" cy="13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vse-dla-detej.portal-mega.ru/sci001-3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93632"/>
            <a:ext cx="1584176" cy="15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501473"/>
            <a:ext cx="348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Georgia" pitchFamily="18" charset="0"/>
              </a:rPr>
              <a:t>Плавление парафина</a:t>
            </a:r>
            <a:endParaRPr lang="ru-RU" sz="1600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331225"/>
            <a:ext cx="387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Georgia" pitchFamily="18" charset="0"/>
              </a:rPr>
              <a:t>Обнаружение продуктов горения</a:t>
            </a:r>
            <a:endParaRPr lang="ru-RU" sz="16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22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908720"/>
            <a:ext cx="68407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C3300"/>
                </a:solidFill>
                <a:latin typeface="Garamond" pitchFamily="18" charset="0"/>
                <a:ea typeface="Times New Roman" pitchFamily="18" charset="0"/>
                <a:cs typeface="Arial" pitchFamily="34" charset="0"/>
              </a:rPr>
              <a:t>«Определение кислотности некоторых пищевых продуктов» </a:t>
            </a:r>
            <a:endParaRPr lang="ru-RU" sz="2800" b="1" dirty="0">
              <a:solidFill>
                <a:srgbClr val="CC3300"/>
              </a:solidFill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Задание</a:t>
            </a: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: 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1. исследуйте </a:t>
            </a:r>
            <a:r>
              <a:rPr lang="ru-RU" sz="1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индикатором действие </a:t>
            </a: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кислот, входящих в состав пищевых продуктов: яблочный сок, сок лимона, раствор уксусной кислоты, пепси-кола, фанта. Результаты исследования запишите в таблицу.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«Окраска индикаторов в растворах пищевых кислот»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2. определите значение кислотности (рН) предложенных растворов.   Полученные значения занесите  в таблицу.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«Определение кислотности растворов»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3. обсудите результаты опытов: 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? сделайте вывод о соотношении кислотности среды и значения рН.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? какой из предложенных растворов наиболее кислотный? Почему?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? почему диетологи советуют пить натуральные соки, разбавляя их водой?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? целесообразно ли употреблять пепси-колу, фанту?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Garamond" pitchFamily="18" charset="0"/>
                <a:ea typeface="Times New Roman" pitchFamily="18" charset="0"/>
                <a:cs typeface="Arial" pitchFamily="34" charset="0"/>
              </a:rPr>
              <a:t>? какое влияние на пищеварительную систему оказывают пепси-кола и фанта?</a:t>
            </a:r>
            <a:endParaRPr lang="ru-RU" sz="1400" b="1" dirty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0"/>
            <a:ext cx="7293496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Проекты</a:t>
            </a:r>
            <a:endParaRPr lang="ru-RU" sz="4000" b="1" i="1" dirty="0">
              <a:latin typeface="Georgia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9705"/>
              </p:ext>
            </p:extLst>
          </p:nvPr>
        </p:nvGraphicFramePr>
        <p:xfrm>
          <a:off x="2163251" y="5071345"/>
          <a:ext cx="6154019" cy="15701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2429778"/>
                <a:gridCol w="1404974"/>
                <a:gridCol w="1404974"/>
                <a:gridCol w="751733"/>
                <a:gridCol w="162560"/>
              </a:tblGrid>
              <a:tr h="2899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Исследуемый раствор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Окраска индикатора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/>
                </a:tc>
              </a:tr>
              <a:tr h="32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универсального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метилового оранжевого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Значение рН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яблочный сок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сок лимона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раствор уксусной кислоты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пепси-кола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3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фанта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729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Познавательные УУД</a:t>
            </a:r>
            <a:endParaRPr lang="ru-RU" sz="4000" b="1" i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i="1" dirty="0" smtClean="0">
                <a:latin typeface="Georgia" pitchFamily="18" charset="0"/>
              </a:rPr>
              <a:t>Если вы хотите, чтобы дети усвоили материал по вашему предмету, научите их мыслить системно (например, основное понятие (правило) – пример – значение материала).</a:t>
            </a:r>
          </a:p>
          <a:p>
            <a:pPr algn="just"/>
            <a:endParaRPr lang="ru-RU" sz="8000" i="1" dirty="0" smtClean="0">
              <a:latin typeface="Georgia" pitchFamily="18" charset="0"/>
            </a:endParaRPr>
          </a:p>
          <a:p>
            <a:pPr algn="just"/>
            <a:r>
              <a:rPr lang="ru-RU" sz="8000" i="1" dirty="0" smtClean="0">
                <a:latin typeface="Georgia" pitchFamily="18" charset="0"/>
              </a:rPr>
              <a:t>Постарайтесь помочь ученикам овладеть наиболее продуктивными методами учебно-познавательной деятельности, учите их учиться.</a:t>
            </a:r>
          </a:p>
          <a:p>
            <a:pPr algn="just"/>
            <a:endParaRPr lang="ru-RU" sz="8000" i="1" dirty="0" smtClean="0">
              <a:latin typeface="Georgia" pitchFamily="18" charset="0"/>
            </a:endParaRPr>
          </a:p>
          <a:p>
            <a:pPr algn="just"/>
            <a:r>
              <a:rPr lang="ru-RU" sz="8000" i="1" dirty="0" smtClean="0">
                <a:latin typeface="Georgia" pitchFamily="18" charset="0"/>
              </a:rPr>
              <a:t>Помните, что знает не тот, кто пересказывает, а тот, кто использует на практике. Найдите способ научить ребенка применять свои знания. </a:t>
            </a:r>
          </a:p>
          <a:p>
            <a:pPr algn="just"/>
            <a:endParaRPr lang="ru-RU" sz="8000" i="1" dirty="0" smtClean="0">
              <a:latin typeface="Georgia" pitchFamily="18" charset="0"/>
            </a:endParaRPr>
          </a:p>
          <a:p>
            <a:pPr algn="just"/>
            <a:r>
              <a:rPr lang="ru-RU" sz="8000" i="1" dirty="0" smtClean="0">
                <a:latin typeface="Georgia" pitchFamily="18" charset="0"/>
              </a:rPr>
              <a:t>Творческое мышление развивайте всесторонним анализом проблем; познавательные задачи решайте несколькими способами, чаще практикуйте творческие задачи</a:t>
            </a:r>
            <a:r>
              <a:rPr lang="ru-RU" b="1" i="1" dirty="0" smtClean="0">
                <a:latin typeface="Georgia" pitchFamily="18" charset="0"/>
              </a:rPr>
              <a:t>.</a:t>
            </a:r>
          </a:p>
          <a:p>
            <a:endParaRPr lang="ru-RU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Информационные источники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open-lesson.net/3344/</a:t>
            </a:r>
            <a:endParaRPr lang="ru-RU" dirty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open-lesson.net/1010/</a:t>
            </a:r>
            <a:r>
              <a:rPr lang="ru-RU" dirty="0" smtClean="0"/>
              <a:t> </a:t>
            </a: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open-lesson.net/3260/</a:t>
            </a:r>
            <a:endParaRPr lang="ru-RU" dirty="0"/>
          </a:p>
          <a:p>
            <a:pPr lvl="1"/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open-lesson.net/3362/</a:t>
            </a:r>
            <a:endParaRPr lang="ru-RU" u="sng" dirty="0"/>
          </a:p>
          <a:p>
            <a:pPr lvl="1"/>
            <a:r>
              <a:rPr lang="ru-RU" u="sng" dirty="0" smtClean="0">
                <a:hlinkClick r:id="rId6"/>
              </a:rPr>
              <a:t>http</a:t>
            </a:r>
            <a:r>
              <a:rPr lang="ru-RU" u="sng" dirty="0">
                <a:hlinkClick r:id="rId6"/>
              </a:rPr>
              <a:t>://school7dzer.ucoz.ru/index/znajka_zanimatelnye_zadachi_po_khimii/0-81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593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2367"/>
            <a:ext cx="7221488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Спасибо за внимание!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098" name="Picture 2" descr="http://cdn.imhonet.ru/0/tmp_user_files/85/1d/851d9c67c32eb5babc7a2a5a646dba38/xlarge/ec4bf61d88d5e09e497eb7f402df55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"/>
          <a:stretch/>
        </p:blipFill>
        <p:spPr bwMode="auto">
          <a:xfrm>
            <a:off x="1619672" y="1844824"/>
            <a:ext cx="7388870" cy="47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Познавательные</a:t>
            </a:r>
            <a:r>
              <a:rPr lang="ru-RU" b="1" i="1" dirty="0"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УУД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/>
          <a:lstStyle/>
          <a:p>
            <a:pPr algn="just"/>
            <a:r>
              <a:rPr lang="ru-RU" i="1" dirty="0">
                <a:latin typeface="Georgia" pitchFamily="18" charset="0"/>
              </a:rPr>
              <a:t>Система заданий, для выполнения которых необходимо найти и отобрать нужную информацию из различных источников;</a:t>
            </a:r>
          </a:p>
          <a:p>
            <a:pPr algn="just"/>
            <a:r>
              <a:rPr lang="ru-RU" i="1" dirty="0">
                <a:latin typeface="Georgia" pitchFamily="18" charset="0"/>
              </a:rPr>
              <a:t>система заданий на составление знаково-символических моделей, структурно-опорных схем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70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"/>
          <a:stretch>
            <a:fillRect/>
          </a:stretch>
        </p:blipFill>
        <p:spPr bwMode="auto">
          <a:xfrm>
            <a:off x="122497" y="188640"/>
            <a:ext cx="8769984" cy="6408712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3707904" y="3068960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Познава</a:t>
            </a:r>
            <a:r>
              <a:rPr lang="ru-RU" dirty="0" smtClean="0"/>
              <a:t>-тельные УУД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1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Познавательные</a:t>
            </a:r>
            <a:r>
              <a:rPr lang="ru-RU" sz="4000" b="1" i="1" dirty="0" smtClean="0">
                <a:latin typeface="Georgia" pitchFamily="18" charset="0"/>
              </a:rPr>
              <a:t> </a:t>
            </a:r>
            <a:endParaRPr lang="ru-RU" sz="4000" b="1" i="1" dirty="0">
              <a:latin typeface="Georgia" pitchFamily="18" charset="0"/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81605"/>
              </p:ext>
            </p:extLst>
          </p:nvPr>
        </p:nvGraphicFramePr>
        <p:xfrm>
          <a:off x="1835696" y="1052736"/>
          <a:ext cx="6408712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11868292"/>
              </p:ext>
            </p:extLst>
          </p:nvPr>
        </p:nvGraphicFramePr>
        <p:xfrm>
          <a:off x="1835696" y="3717032"/>
          <a:ext cx="64807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8595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17693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Найди отличия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73916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 smtClean="0">
                <a:latin typeface="Georgia" pitchFamily="18" charset="0"/>
              </a:rPr>
              <a:t>Найдите все возможные отличия между: А) солью и сахаром </a:t>
            </a:r>
          </a:p>
          <a:p>
            <a:pPr marL="0" indent="0">
              <a:buNone/>
            </a:pPr>
            <a:endParaRPr lang="ru-RU" i="1" dirty="0">
              <a:latin typeface="Georgia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Georgia" pitchFamily="18" charset="0"/>
            </a:endParaRPr>
          </a:p>
          <a:p>
            <a:pPr marL="0" indent="0">
              <a:buNone/>
            </a:pPr>
            <a:endParaRPr lang="ru-RU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     Б) растительным </a:t>
            </a:r>
          </a:p>
          <a:p>
            <a:pPr marL="0" indent="0">
              <a:buNone/>
            </a:pPr>
            <a:r>
              <a:rPr lang="ru-RU" i="1" dirty="0" smtClean="0">
                <a:latin typeface="Georgia" pitchFamily="18" charset="0"/>
              </a:rPr>
              <a:t>       маслом и уксусом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26" y="2582020"/>
            <a:ext cx="2147833" cy="12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82020"/>
            <a:ext cx="2376264" cy="12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prodway.com.ua/upload/images/p_271477_b_20160726151145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3" r="34735"/>
          <a:stretch/>
        </p:blipFill>
        <p:spPr bwMode="auto">
          <a:xfrm>
            <a:off x="5760137" y="4062710"/>
            <a:ext cx="963416" cy="25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globus-food.com/uploads/catalog/bakaleya/thumbnail/uksus_stol_1000-c1000x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95240"/>
            <a:ext cx="976963" cy="24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6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25544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 что похоже?</a:t>
            </a:r>
            <a:endParaRPr lang="ru-RU" b="1" i="1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 smtClean="0">
                <a:latin typeface="Georgia" pitchFamily="18" charset="0"/>
              </a:rPr>
              <a:t>          По физическим свойствам  и применению               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Georgia" pitchFamily="18" charset="0"/>
              </a:rPr>
              <a:t>          определите название вещества: 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14229787"/>
              </p:ext>
            </p:extLst>
          </p:nvPr>
        </p:nvGraphicFramePr>
        <p:xfrm>
          <a:off x="1547664" y="2636912"/>
          <a:ext cx="712879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675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07747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Найди лишнее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 fontScale="92500" lnSpcReduction="20000"/>
          </a:bodyPr>
          <a:lstStyle/>
          <a:p>
            <a:pPr marL="0" indent="0" algn="ctr" fontAlgn="t">
              <a:buNone/>
            </a:pPr>
            <a:r>
              <a:rPr lang="ru-RU" b="1" i="1" dirty="0" smtClean="0">
                <a:latin typeface="Georgia" pitchFamily="18" charset="0"/>
              </a:rPr>
              <a:t>Из списка явлений выберите, какое будет лишним, объясните почему?</a:t>
            </a:r>
          </a:p>
          <a:p>
            <a:pPr marL="0" indent="0" algn="ctr" fontAlgn="t">
              <a:buNone/>
            </a:pPr>
            <a:r>
              <a:rPr lang="ru-RU" sz="2400" dirty="0" smtClean="0">
                <a:latin typeface="Georgia" pitchFamily="18" charset="0"/>
              </a:rPr>
              <a:t>1.замерзание </a:t>
            </a:r>
            <a:r>
              <a:rPr lang="ru-RU" sz="2400" dirty="0">
                <a:latin typeface="Georgia" pitchFamily="18" charset="0"/>
              </a:rPr>
              <a:t>воды</a:t>
            </a:r>
          </a:p>
          <a:p>
            <a:pPr marL="0" indent="0" algn="ctr" fontAlgn="t">
              <a:buNone/>
            </a:pPr>
            <a:r>
              <a:rPr lang="ru-RU" sz="2400" dirty="0" smtClean="0">
                <a:latin typeface="Georgia" pitchFamily="18" charset="0"/>
              </a:rPr>
              <a:t>2.пожелтение листьев</a:t>
            </a:r>
            <a:endParaRPr lang="ru-RU" sz="2400" dirty="0">
              <a:latin typeface="Georgia" pitchFamily="18" charset="0"/>
            </a:endParaRPr>
          </a:p>
          <a:p>
            <a:pPr marL="0" indent="0" algn="ctr" fontAlgn="t">
              <a:buNone/>
            </a:pPr>
            <a:r>
              <a:rPr lang="ru-RU" sz="2400" dirty="0" smtClean="0">
                <a:latin typeface="Georgia" pitchFamily="18" charset="0"/>
              </a:rPr>
              <a:t>3.кипение </a:t>
            </a:r>
            <a:r>
              <a:rPr lang="ru-RU" sz="2400" dirty="0">
                <a:latin typeface="Georgia" pitchFamily="18" charset="0"/>
              </a:rPr>
              <a:t>воды</a:t>
            </a:r>
          </a:p>
          <a:p>
            <a:pPr marL="0" indent="0" algn="ctr" fontAlgn="t">
              <a:buNone/>
            </a:pPr>
            <a:r>
              <a:rPr lang="ru-RU" sz="2400" dirty="0" smtClean="0">
                <a:latin typeface="Georgia" pitchFamily="18" charset="0"/>
              </a:rPr>
              <a:t>4.иней </a:t>
            </a:r>
            <a:r>
              <a:rPr lang="ru-RU" sz="2400" dirty="0">
                <a:latin typeface="Georgia" pitchFamily="18" charset="0"/>
              </a:rPr>
              <a:t>на ветках</a:t>
            </a:r>
          </a:p>
          <a:p>
            <a:pPr marL="0" indent="0" algn="ctr" fontAlgn="t">
              <a:buNone/>
            </a:pPr>
            <a:r>
              <a:rPr lang="ru-RU" sz="2400" dirty="0" smtClean="0">
                <a:latin typeface="Georgia" pitchFamily="18" charset="0"/>
              </a:rPr>
              <a:t>5.перегонка </a:t>
            </a:r>
            <a:r>
              <a:rPr lang="ru-RU" sz="2400" dirty="0">
                <a:latin typeface="Georgia" pitchFamily="18" charset="0"/>
              </a:rPr>
              <a:t>воды</a:t>
            </a:r>
          </a:p>
          <a:p>
            <a:pPr marL="0" indent="0" algn="ctr" fontAlgn="t">
              <a:buNone/>
            </a:pPr>
            <a:r>
              <a:rPr lang="ru-RU" sz="2400" dirty="0" smtClean="0">
                <a:latin typeface="Georgia" pitchFamily="18" charset="0"/>
              </a:rPr>
              <a:t>6.выветривание </a:t>
            </a:r>
            <a:r>
              <a:rPr lang="ru-RU" sz="2400" dirty="0">
                <a:latin typeface="Georgia" pitchFamily="18" charset="0"/>
              </a:rPr>
              <a:t>горных </a:t>
            </a:r>
            <a:r>
              <a:rPr lang="ru-RU" sz="2400" dirty="0" smtClean="0">
                <a:latin typeface="Georgia" pitchFamily="18" charset="0"/>
              </a:rPr>
              <a:t>пород</a:t>
            </a:r>
          </a:p>
          <a:p>
            <a:pPr marL="0" indent="0" algn="ctr" fontAlgn="t">
              <a:buNone/>
            </a:pPr>
            <a:endParaRPr lang="ru-RU" sz="2400" dirty="0">
              <a:latin typeface="Georgia" pitchFamily="18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Определите </a:t>
            </a:r>
            <a:r>
              <a:rPr lang="ru-RU" b="1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лишнее вещество: </a:t>
            </a:r>
            <a:endParaRPr lang="ru-RU" b="1" dirty="0" smtClean="0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CaO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MgO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SO</a:t>
            </a:r>
            <a:r>
              <a:rPr lang="ru-RU" baseline="-30000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ru-RU" baseline="-30000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O</a:t>
            </a:r>
            <a:endParaRPr lang="ru-RU" dirty="0">
              <a:latin typeface="Georgia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90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116632"/>
            <a:ext cx="7040513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Химический лабиринт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1026" name="Picture 2" descr="http://chessdeti.ru/images/chess/himija-shararam-otv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52034"/>
            <a:ext cx="7488832" cy="530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75856" y="5111690"/>
            <a:ext cx="36004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8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11144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Georgia" pitchFamily="18" charset="0"/>
              </a:rPr>
              <a:t>Логические цепочки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i="1" dirty="0" smtClean="0">
                <a:latin typeface="Garamond" pitchFamily="18" charset="0"/>
              </a:rPr>
              <a:t>№1 Описание </a:t>
            </a:r>
            <a:r>
              <a:rPr lang="ru-RU" sz="5600" b="1" i="1" dirty="0">
                <a:latin typeface="Garamond" pitchFamily="18" charset="0"/>
              </a:rPr>
              <a:t>задания: </a:t>
            </a:r>
            <a:r>
              <a:rPr lang="ru-RU" sz="5600" b="1" dirty="0">
                <a:latin typeface="Garamond" pitchFamily="18" charset="0"/>
              </a:rPr>
              <a:t>учащимся предлагается выполнить задание, соответствующее его уровню знаний; сравнить  его выполнение с вариантами ответов других учащихся; провести коррекцию ошибочных ответов с пояснениями.</a:t>
            </a:r>
          </a:p>
          <a:p>
            <a:r>
              <a:rPr lang="ru-RU" sz="5600" b="1" i="1" dirty="0">
                <a:latin typeface="Garamond" pitchFamily="18" charset="0"/>
              </a:rPr>
              <a:t>Задание: </a:t>
            </a:r>
            <a:endParaRPr lang="ru-RU" sz="5600" b="1" dirty="0">
              <a:latin typeface="Garamond" pitchFamily="18" charset="0"/>
            </a:endParaRPr>
          </a:p>
          <a:p>
            <a:r>
              <a:rPr lang="ru-RU" sz="5600" b="1" dirty="0">
                <a:latin typeface="Garamond" pitchFamily="18" charset="0"/>
              </a:rPr>
              <a:t>Напишите уравнения реакций, соответствующие следующим схемам и определите тип каждой реакции: </a:t>
            </a:r>
          </a:p>
          <a:p>
            <a:pPr marL="0" indent="0">
              <a:buNone/>
            </a:pPr>
            <a:r>
              <a:rPr lang="ru-RU" sz="5600" b="1" i="1" dirty="0">
                <a:latin typeface="Garamond" pitchFamily="18" charset="0"/>
              </a:rPr>
              <a:t>a) </a:t>
            </a:r>
            <a:r>
              <a:rPr lang="ru-RU" sz="5600" b="1" i="1" dirty="0" err="1">
                <a:latin typeface="Garamond" pitchFamily="18" charset="0"/>
              </a:rPr>
              <a:t>HCl</a:t>
            </a:r>
            <a:r>
              <a:rPr lang="ru-RU" sz="5600" b="1" i="1" dirty="0">
                <a:latin typeface="Garamond" pitchFamily="18" charset="0"/>
              </a:rPr>
              <a:t> </a:t>
            </a:r>
            <a:r>
              <a:rPr lang="ru-RU" sz="5600" b="1" dirty="0">
                <a:latin typeface="Garamond" pitchFamily="18" charset="0"/>
                <a:sym typeface="Symbol"/>
              </a:rPr>
              <a:t></a:t>
            </a:r>
            <a:r>
              <a:rPr lang="ru-RU" sz="5600" b="1" dirty="0">
                <a:latin typeface="Garamond" pitchFamily="18" charset="0"/>
              </a:rPr>
              <a:t> </a:t>
            </a:r>
            <a:r>
              <a:rPr lang="ru-RU" sz="5600" b="1" i="1" dirty="0">
                <a:latin typeface="Garamond" pitchFamily="18" charset="0"/>
              </a:rPr>
              <a:t>H</a:t>
            </a:r>
            <a:r>
              <a:rPr lang="ru-RU" sz="5600" b="1" i="1" baseline="-25000" dirty="0">
                <a:latin typeface="Garamond" pitchFamily="18" charset="0"/>
              </a:rPr>
              <a:t>2</a:t>
            </a:r>
            <a:r>
              <a:rPr lang="ru-RU" sz="5600" b="1" i="1" dirty="0">
                <a:latin typeface="Garamond" pitchFamily="18" charset="0"/>
              </a:rPr>
              <a:t> </a:t>
            </a:r>
            <a:r>
              <a:rPr lang="ru-RU" sz="5600" b="1" dirty="0">
                <a:latin typeface="Garamond" pitchFamily="18" charset="0"/>
                <a:sym typeface="Symbol"/>
              </a:rPr>
              <a:t></a:t>
            </a:r>
            <a:r>
              <a:rPr lang="ru-RU" sz="5600" b="1" dirty="0">
                <a:latin typeface="Garamond" pitchFamily="18" charset="0"/>
              </a:rPr>
              <a:t> </a:t>
            </a:r>
            <a:r>
              <a:rPr lang="ru-RU" sz="5600" b="1" i="1" dirty="0" err="1">
                <a:latin typeface="Garamond" pitchFamily="18" charset="0"/>
              </a:rPr>
              <a:t>Cu</a:t>
            </a:r>
            <a:r>
              <a:rPr lang="ru-RU" sz="5600" b="1" i="1" dirty="0">
                <a:latin typeface="Garamond" pitchFamily="18" charset="0"/>
              </a:rPr>
              <a:t> </a:t>
            </a:r>
            <a:endParaRPr lang="ru-RU" sz="5600" b="1" dirty="0">
              <a:latin typeface="Garamond" pitchFamily="18" charset="0"/>
            </a:endParaRPr>
          </a:p>
          <a:p>
            <a:r>
              <a:rPr lang="ru-RU" sz="5600" b="1" i="1" dirty="0">
                <a:latin typeface="Garamond" pitchFamily="18" charset="0"/>
              </a:rPr>
              <a:t>1)___________________________ - </a:t>
            </a:r>
            <a:r>
              <a:rPr lang="ru-RU" sz="5600" b="1" dirty="0">
                <a:latin typeface="Garamond" pitchFamily="18" charset="0"/>
              </a:rPr>
              <a:t>реакция</a:t>
            </a:r>
            <a:r>
              <a:rPr lang="ru-RU" sz="5600" b="1" i="1" dirty="0">
                <a:latin typeface="Garamond" pitchFamily="18" charset="0"/>
              </a:rPr>
              <a:t> ___________________________; </a:t>
            </a:r>
            <a:endParaRPr lang="ru-RU" sz="5600" b="1" dirty="0">
              <a:latin typeface="Garamond" pitchFamily="18" charset="0"/>
            </a:endParaRPr>
          </a:p>
          <a:p>
            <a:r>
              <a:rPr lang="ru-RU" sz="5600" b="1" i="1" dirty="0">
                <a:latin typeface="Garamond" pitchFamily="18" charset="0"/>
              </a:rPr>
              <a:t>2) ___________________________ - </a:t>
            </a:r>
            <a:r>
              <a:rPr lang="ru-RU" sz="5600" b="1" dirty="0">
                <a:latin typeface="Garamond" pitchFamily="18" charset="0"/>
              </a:rPr>
              <a:t>реакция</a:t>
            </a:r>
            <a:r>
              <a:rPr lang="ru-RU" sz="5600" b="1" i="1" dirty="0">
                <a:latin typeface="Garamond" pitchFamily="18" charset="0"/>
              </a:rPr>
              <a:t> ___________________________ . </a:t>
            </a:r>
            <a:endParaRPr lang="ru-RU" sz="56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5600" b="1" i="1" dirty="0">
                <a:latin typeface="Garamond" pitchFamily="18" charset="0"/>
              </a:rPr>
              <a:t> </a:t>
            </a:r>
            <a:endParaRPr lang="ru-RU" sz="56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5600" b="1" i="1" dirty="0">
                <a:latin typeface="Garamond" pitchFamily="18" charset="0"/>
              </a:rPr>
              <a:t>б) H</a:t>
            </a:r>
            <a:r>
              <a:rPr lang="ru-RU" sz="5600" b="1" i="1" baseline="-25000" dirty="0">
                <a:latin typeface="Garamond" pitchFamily="18" charset="0"/>
              </a:rPr>
              <a:t>2</a:t>
            </a:r>
            <a:r>
              <a:rPr lang="ru-RU" sz="5600" b="1" i="1" dirty="0">
                <a:latin typeface="Garamond" pitchFamily="18" charset="0"/>
              </a:rPr>
              <a:t>O </a:t>
            </a:r>
            <a:r>
              <a:rPr lang="ru-RU" sz="5600" b="1" dirty="0">
                <a:latin typeface="Garamond" pitchFamily="18" charset="0"/>
                <a:sym typeface="Symbol"/>
              </a:rPr>
              <a:t></a:t>
            </a:r>
            <a:r>
              <a:rPr lang="ru-RU" sz="5600" b="1" dirty="0">
                <a:latin typeface="Garamond" pitchFamily="18" charset="0"/>
              </a:rPr>
              <a:t> </a:t>
            </a:r>
            <a:r>
              <a:rPr lang="ru-RU" sz="5600" b="1" i="1" dirty="0" smtClean="0">
                <a:latin typeface="Garamond" pitchFamily="18" charset="0"/>
              </a:rPr>
              <a:t>H</a:t>
            </a:r>
            <a:r>
              <a:rPr lang="ru-RU" sz="5600" b="1" i="1" baseline="-25000" dirty="0" smtClean="0">
                <a:latin typeface="Garamond" pitchFamily="18" charset="0"/>
              </a:rPr>
              <a:t>2</a:t>
            </a:r>
            <a:r>
              <a:rPr lang="ru-RU" sz="5600" b="1" i="1" dirty="0" smtClean="0">
                <a:latin typeface="Garamond" pitchFamily="18" charset="0"/>
              </a:rPr>
              <a:t> </a:t>
            </a:r>
            <a:r>
              <a:rPr lang="ru-RU" sz="5600" b="1" dirty="0">
                <a:latin typeface="Garamond" pitchFamily="18" charset="0"/>
                <a:sym typeface="Symbol"/>
              </a:rPr>
              <a:t></a:t>
            </a:r>
            <a:r>
              <a:rPr lang="ru-RU" sz="5600" b="1" dirty="0">
                <a:latin typeface="Garamond" pitchFamily="18" charset="0"/>
              </a:rPr>
              <a:t> </a:t>
            </a:r>
            <a:r>
              <a:rPr lang="ru-RU" sz="5600" b="1" i="1" dirty="0" smtClean="0">
                <a:latin typeface="Garamond" pitchFamily="18" charset="0"/>
              </a:rPr>
              <a:t>?</a:t>
            </a:r>
            <a:r>
              <a:rPr lang="ru-RU" sz="5600" b="1" dirty="0" smtClean="0">
                <a:latin typeface="Garamond" pitchFamily="18" charset="0"/>
                <a:sym typeface="Symbol"/>
              </a:rPr>
              <a:t></a:t>
            </a:r>
            <a:r>
              <a:rPr lang="ru-RU" sz="5600" b="1" dirty="0" smtClean="0">
                <a:latin typeface="Garamond" pitchFamily="18" charset="0"/>
              </a:rPr>
              <a:t> </a:t>
            </a:r>
            <a:r>
              <a:rPr lang="ru-RU" sz="5600" b="1" i="1" dirty="0">
                <a:latin typeface="Garamond" pitchFamily="18" charset="0"/>
              </a:rPr>
              <a:t>MgCl</a:t>
            </a:r>
            <a:r>
              <a:rPr lang="ru-RU" sz="5600" b="1" i="1" baseline="-25000" dirty="0">
                <a:latin typeface="Garamond" pitchFamily="18" charset="0"/>
              </a:rPr>
              <a:t>2</a:t>
            </a:r>
            <a:r>
              <a:rPr lang="ru-RU" sz="5600" b="1" i="1" dirty="0">
                <a:latin typeface="Garamond" pitchFamily="18" charset="0"/>
              </a:rPr>
              <a:t> </a:t>
            </a:r>
            <a:endParaRPr lang="ru-RU" sz="5600" b="1" dirty="0">
              <a:latin typeface="Garamond" pitchFamily="18" charset="0"/>
            </a:endParaRPr>
          </a:p>
          <a:p>
            <a:r>
              <a:rPr lang="ru-RU" sz="5600" b="1" i="1" dirty="0">
                <a:latin typeface="Garamond" pitchFamily="18" charset="0"/>
              </a:rPr>
              <a:t>1)__________________________ - </a:t>
            </a:r>
            <a:r>
              <a:rPr lang="ru-RU" sz="5600" b="1" dirty="0">
                <a:latin typeface="Garamond" pitchFamily="18" charset="0"/>
              </a:rPr>
              <a:t>реакция ___________________________; </a:t>
            </a:r>
          </a:p>
          <a:p>
            <a:r>
              <a:rPr lang="ru-RU" sz="5600" b="1" dirty="0">
                <a:latin typeface="Garamond" pitchFamily="18" charset="0"/>
              </a:rPr>
              <a:t>2) __________________________ - реакция ___________________________;</a:t>
            </a:r>
          </a:p>
          <a:p>
            <a:r>
              <a:rPr lang="ru-RU" sz="5600" b="1" dirty="0">
                <a:latin typeface="Garamond" pitchFamily="18" charset="0"/>
              </a:rPr>
              <a:t>3) __________________________ - реакция</a:t>
            </a:r>
            <a:r>
              <a:rPr lang="ru-RU" sz="5600" b="1" i="1" dirty="0">
                <a:latin typeface="Garamond" pitchFamily="18" charset="0"/>
              </a:rPr>
              <a:t> ____________________________. </a:t>
            </a:r>
            <a:endParaRPr lang="ru-RU" sz="56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5600" b="1" dirty="0">
                <a:latin typeface="Garamond" pitchFamily="18" charset="0"/>
              </a:rPr>
              <a:t> </a:t>
            </a:r>
            <a:endParaRPr lang="ru-RU" sz="5600" b="1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ru-RU" sz="5600" b="1" dirty="0">
              <a:latin typeface="Garamond" pitchFamily="18" charset="0"/>
            </a:endParaRPr>
          </a:p>
          <a:p>
            <a:pPr marL="0" indent="0">
              <a:buNone/>
            </a:pPr>
            <a:endParaRPr lang="ru-RU" sz="5600" b="1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ru-RU" sz="56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ru-RU" sz="5600" b="1" dirty="0" smtClean="0">
                <a:latin typeface="Garamond" pitchFamily="18" charset="0"/>
              </a:rPr>
              <a:t>№2  Вам дан набор простых и сложных веществ,  составьте из них цепочку </a:t>
            </a:r>
          </a:p>
          <a:p>
            <a:pPr marL="0" indent="0">
              <a:buNone/>
            </a:pPr>
            <a:r>
              <a:rPr lang="ru-RU" sz="5600" b="1" dirty="0" smtClean="0">
                <a:latin typeface="Garamond" pitchFamily="18" charset="0"/>
              </a:rPr>
              <a:t>химических превращений и запишите соответствующие уравнения реакций:                                                            </a:t>
            </a:r>
          </a:p>
          <a:p>
            <a:pPr marL="0" indent="0">
              <a:buNone/>
            </a:pPr>
            <a:r>
              <a:rPr lang="ru-RU" sz="5600" b="1" dirty="0">
                <a:latin typeface="Garamond" pitchFamily="18" charset="0"/>
              </a:rPr>
              <a:t> </a:t>
            </a:r>
            <a:r>
              <a:rPr lang="ru-RU" sz="5600" b="1" dirty="0" smtClean="0">
                <a:latin typeface="Garamond" pitchFamily="18" charset="0"/>
              </a:rPr>
              <a:t>                                              </a:t>
            </a:r>
            <a:r>
              <a:rPr lang="en-US" sz="5600" b="1" dirty="0" smtClean="0">
                <a:latin typeface="Garamond" pitchFamily="18" charset="0"/>
              </a:rPr>
              <a:t>H</a:t>
            </a:r>
            <a:r>
              <a:rPr lang="en-US" sz="5600" b="1" baseline="-25000" dirty="0" smtClean="0">
                <a:latin typeface="Garamond" pitchFamily="18" charset="0"/>
              </a:rPr>
              <a:t>2</a:t>
            </a:r>
            <a:r>
              <a:rPr lang="en-US" sz="5600" b="1" dirty="0" smtClean="0">
                <a:latin typeface="Garamond" pitchFamily="18" charset="0"/>
              </a:rPr>
              <a:t>SO</a:t>
            </a:r>
            <a:r>
              <a:rPr lang="en-US" sz="5600" b="1" baseline="-25000" dirty="0" smtClean="0">
                <a:latin typeface="Garamond" pitchFamily="18" charset="0"/>
              </a:rPr>
              <a:t>4</a:t>
            </a:r>
            <a:r>
              <a:rPr lang="en-US" sz="5600" b="1" dirty="0" smtClean="0">
                <a:latin typeface="Garamond" pitchFamily="18" charset="0"/>
              </a:rPr>
              <a:t> </a:t>
            </a:r>
            <a:r>
              <a:rPr lang="ru-RU" sz="5600" b="1" dirty="0" smtClean="0">
                <a:latin typeface="Garamond" pitchFamily="18" charset="0"/>
              </a:rPr>
              <a:t>, </a:t>
            </a:r>
            <a:r>
              <a:rPr lang="en-US" sz="5600" b="1" dirty="0" smtClean="0">
                <a:latin typeface="Garamond" pitchFamily="18" charset="0"/>
              </a:rPr>
              <a:t>S</a:t>
            </a:r>
            <a:r>
              <a:rPr lang="ru-RU" sz="5600" b="1" dirty="0" smtClean="0">
                <a:latin typeface="Garamond" pitchFamily="18" charset="0"/>
              </a:rPr>
              <a:t>, </a:t>
            </a:r>
            <a:r>
              <a:rPr lang="en-US" sz="5600" b="1" dirty="0" smtClean="0">
                <a:latin typeface="Garamond" pitchFamily="18" charset="0"/>
              </a:rPr>
              <a:t> SO</a:t>
            </a:r>
            <a:r>
              <a:rPr lang="en-US" sz="5600" b="1" baseline="-25000" dirty="0" smtClean="0">
                <a:latin typeface="Garamond" pitchFamily="18" charset="0"/>
              </a:rPr>
              <a:t>3</a:t>
            </a:r>
            <a:r>
              <a:rPr lang="ru-RU" sz="5600" b="1" dirty="0">
                <a:latin typeface="Garamond" pitchFamily="18" charset="0"/>
              </a:rPr>
              <a:t> ,</a:t>
            </a:r>
            <a:r>
              <a:rPr lang="en-US" sz="5600" b="1" dirty="0" smtClean="0">
                <a:latin typeface="Garamond" pitchFamily="18" charset="0"/>
              </a:rPr>
              <a:t> K</a:t>
            </a:r>
            <a:r>
              <a:rPr lang="en-US" sz="5600" b="1" baseline="-25000" dirty="0" smtClean="0">
                <a:latin typeface="Garamond" pitchFamily="18" charset="0"/>
              </a:rPr>
              <a:t>2</a:t>
            </a:r>
            <a:r>
              <a:rPr lang="en-US" sz="5600" b="1" dirty="0" smtClean="0">
                <a:latin typeface="Garamond" pitchFamily="18" charset="0"/>
              </a:rPr>
              <a:t>SO</a:t>
            </a:r>
            <a:r>
              <a:rPr lang="en-US" sz="5600" b="1" baseline="-25000" dirty="0" smtClean="0">
                <a:latin typeface="Garamond" pitchFamily="18" charset="0"/>
              </a:rPr>
              <a:t>4</a:t>
            </a:r>
            <a:r>
              <a:rPr lang="ru-RU" sz="5600" b="1" dirty="0">
                <a:latin typeface="Garamond" pitchFamily="18" charset="0"/>
              </a:rPr>
              <a:t> ,</a:t>
            </a:r>
            <a:r>
              <a:rPr lang="en-US" sz="5600" b="1" dirty="0" smtClean="0">
                <a:latin typeface="Garamond" pitchFamily="18" charset="0"/>
              </a:rPr>
              <a:t> SO</a:t>
            </a:r>
            <a:r>
              <a:rPr lang="en-US" sz="5600" b="1" baseline="-25000" dirty="0" smtClean="0">
                <a:latin typeface="Garamond" pitchFamily="18" charset="0"/>
              </a:rPr>
              <a:t>2</a:t>
            </a:r>
            <a:r>
              <a:rPr lang="ru-RU" sz="5600" b="1" dirty="0">
                <a:latin typeface="Garamond" pitchFamily="18" charset="0"/>
              </a:rPr>
              <a:t> ,</a:t>
            </a:r>
            <a:r>
              <a:rPr lang="en-US" sz="5600" b="1" dirty="0" smtClean="0">
                <a:latin typeface="Garamond" pitchFamily="18" charset="0"/>
              </a:rPr>
              <a:t> BaSO</a:t>
            </a:r>
            <a:r>
              <a:rPr lang="en-US" sz="5600" b="1" baseline="-25000" dirty="0" smtClean="0">
                <a:latin typeface="Garamond" pitchFamily="18" charset="0"/>
              </a:rPr>
              <a:t>4</a:t>
            </a:r>
            <a:endParaRPr lang="ru-RU" sz="5600" baseline="-25000" dirty="0">
              <a:latin typeface="Garamond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08920"/>
            <a:ext cx="1490464" cy="21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09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805</Words>
  <Application>Microsoft Office PowerPoint</Application>
  <PresentationFormat>Экран (4:3)</PresentationFormat>
  <Paragraphs>194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познавательных универсальных  действий  по химии</vt:lpstr>
      <vt:lpstr>Познавательные УУД</vt:lpstr>
      <vt:lpstr>Презентация PowerPoint</vt:lpstr>
      <vt:lpstr>Познавательные </vt:lpstr>
      <vt:lpstr>Найди отличия </vt:lpstr>
      <vt:lpstr>На что похоже?</vt:lpstr>
      <vt:lpstr>Найди лишнее</vt:lpstr>
      <vt:lpstr>Химический лабиринт</vt:lpstr>
      <vt:lpstr>Логические цепочки</vt:lpstr>
      <vt:lpstr>Хитроумные решения</vt:lpstr>
      <vt:lpstr>Составление схем-опор</vt:lpstr>
      <vt:lpstr>Составление схем-опор</vt:lpstr>
      <vt:lpstr>Таблицы и диаграммы</vt:lpstr>
      <vt:lpstr>Работа с текстом</vt:lpstr>
      <vt:lpstr>Опыты </vt:lpstr>
      <vt:lpstr>Проекты</vt:lpstr>
      <vt:lpstr>Познавательные УУД</vt:lpstr>
      <vt:lpstr>Информационные источники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познавательных универсальных  действий  по химии</dc:title>
  <dc:creator>User</dc:creator>
  <cp:lastModifiedBy>User</cp:lastModifiedBy>
  <cp:revision>34</cp:revision>
  <dcterms:created xsi:type="dcterms:W3CDTF">2016-11-21T18:42:22Z</dcterms:created>
  <dcterms:modified xsi:type="dcterms:W3CDTF">2018-03-14T04:56:49Z</dcterms:modified>
</cp:coreProperties>
</file>