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20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3DD958-0055-4C57-A77F-5EA0FBBB2E05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7CB921-241A-459E-AA95-FB055FFF5C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B921-241A-459E-AA95-FB055FFF5C2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3E9C47E-607F-4564-BD6E-4D224AEE411E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FBFF009-F319-4C09-AE36-2DABFEAB43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E9C47E-607F-4564-BD6E-4D224AEE411E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BFF009-F319-4C09-AE36-2DABFEAB43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E9C47E-607F-4564-BD6E-4D224AEE411E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BFF009-F319-4C09-AE36-2DABFEAB43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E9C47E-607F-4564-BD6E-4D224AEE411E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BFF009-F319-4C09-AE36-2DABFEAB43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3E9C47E-607F-4564-BD6E-4D224AEE411E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FBFF009-F319-4C09-AE36-2DABFEAB43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E9C47E-607F-4564-BD6E-4D224AEE411E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6FBFF009-F319-4C09-AE36-2DABFEAB43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E9C47E-607F-4564-BD6E-4D224AEE411E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6FBFF009-F319-4C09-AE36-2DABFEAB43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E9C47E-607F-4564-BD6E-4D224AEE411E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BFF009-F319-4C09-AE36-2DABFEAB43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E9C47E-607F-4564-BD6E-4D224AEE411E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BFF009-F319-4C09-AE36-2DABFEAB43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3E9C47E-607F-4564-BD6E-4D224AEE411E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FBFF009-F319-4C09-AE36-2DABFEAB43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3E9C47E-607F-4564-BD6E-4D224AEE411E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FBFF009-F319-4C09-AE36-2DABFEAB43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73E9C47E-607F-4564-BD6E-4D224AEE411E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6FBFF009-F319-4C09-AE36-2DABFEAB43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Урок английского языка </a:t>
            </a:r>
            <a:br>
              <a:rPr lang="ru-RU" dirty="0" smtClean="0"/>
            </a:br>
            <a:r>
              <a:rPr lang="ru-RU" dirty="0" smtClean="0"/>
              <a:t>3 класс 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 smtClean="0"/>
              <a:t>«Моё любимое место»</a:t>
            </a:r>
            <a:endParaRPr lang="ru-RU" dirty="0"/>
          </a:p>
        </p:txBody>
      </p:sp>
      <p:sp>
        <p:nvSpPr>
          <p:cNvPr id="4" name="5-конечная звезда 3"/>
          <p:cNvSpPr/>
          <p:nvPr/>
        </p:nvSpPr>
        <p:spPr>
          <a:xfrm>
            <a:off x="2357422" y="5143512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1285852" y="421481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357158" y="5500702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desert</a:t>
            </a:r>
            <a:endParaRPr lang="ru-RU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5346" name="Picture 2" descr="http://fotohomka.ru/images/Jan/09/78dd0ddb69c8859752ad717c2d83e980/mini_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5848" b="15848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 smtClean="0"/>
              <a:t>The </a:t>
            </a:r>
            <a:r>
              <a:rPr lang="en-US" i="1" dirty="0" smtClean="0"/>
              <a:t>tasks </a:t>
            </a:r>
            <a:r>
              <a:rPr lang="en-US" i="1" dirty="0" smtClean="0"/>
              <a:t>of our lesson </a:t>
            </a:r>
            <a:r>
              <a:rPr lang="en-US" i="1" dirty="0" smtClean="0"/>
              <a:t>are 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to revise the words</a:t>
            </a:r>
          </a:p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-to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practise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using there is/are</a:t>
            </a:r>
          </a:p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-to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summarise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Sing a song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646239"/>
            <a:ext cx="8115328" cy="428309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This is my </a:t>
            </a:r>
            <a:r>
              <a:rPr lang="en-US" dirty="0" err="1" smtClean="0"/>
              <a:t>favourite</a:t>
            </a:r>
            <a:r>
              <a:rPr lang="en-US" dirty="0" smtClean="0"/>
              <a:t> place</a:t>
            </a:r>
            <a:endParaRPr lang="ru-RU" dirty="0" smtClean="0"/>
          </a:p>
          <a:p>
            <a:r>
              <a:rPr lang="en-US" dirty="0" smtClean="0"/>
              <a:t>It’s where I like to be.</a:t>
            </a:r>
            <a:endParaRPr lang="ru-RU" dirty="0" smtClean="0"/>
          </a:p>
          <a:p>
            <a:r>
              <a:rPr lang="en-US" dirty="0" smtClean="0"/>
              <a:t>This is my </a:t>
            </a:r>
            <a:r>
              <a:rPr lang="en-US" dirty="0" err="1" smtClean="0"/>
              <a:t>favourite</a:t>
            </a:r>
            <a:r>
              <a:rPr lang="en-US" dirty="0" smtClean="0"/>
              <a:t> place</a:t>
            </a:r>
            <a:endParaRPr lang="ru-RU" dirty="0" smtClean="0"/>
          </a:p>
          <a:p>
            <a:r>
              <a:rPr lang="en-US" dirty="0" smtClean="0"/>
              <a:t>There’s a river and the sea.</a:t>
            </a:r>
            <a:endParaRPr lang="ru-RU" dirty="0" smtClean="0"/>
          </a:p>
          <a:p>
            <a:r>
              <a:rPr lang="en-US" dirty="0" smtClean="0"/>
              <a:t>This is my </a:t>
            </a:r>
            <a:r>
              <a:rPr lang="en-US" dirty="0" err="1" smtClean="0"/>
              <a:t>favourite</a:t>
            </a:r>
            <a:r>
              <a:rPr lang="en-US" dirty="0" smtClean="0"/>
              <a:t> place</a:t>
            </a:r>
            <a:endParaRPr lang="ru-RU" dirty="0" smtClean="0"/>
          </a:p>
          <a:p>
            <a:r>
              <a:rPr lang="en-US" dirty="0" smtClean="0"/>
              <a:t>There are flowers and a tree</a:t>
            </a:r>
            <a:endParaRPr lang="ru-RU" dirty="0" smtClean="0"/>
          </a:p>
          <a:p>
            <a:r>
              <a:rPr lang="en-US" dirty="0" smtClean="0"/>
              <a:t>This is my </a:t>
            </a:r>
            <a:r>
              <a:rPr lang="en-US" dirty="0" err="1" smtClean="0"/>
              <a:t>favourite</a:t>
            </a:r>
            <a:r>
              <a:rPr lang="en-US" dirty="0" smtClean="0"/>
              <a:t> place</a:t>
            </a:r>
            <a:endParaRPr lang="ru-RU" dirty="0" smtClean="0"/>
          </a:p>
          <a:p>
            <a:r>
              <a:rPr lang="en-US" dirty="0" smtClean="0"/>
              <a:t>It’s where I like to be.</a:t>
            </a:r>
            <a:endParaRPr lang="ru-RU" dirty="0" smtClean="0"/>
          </a:p>
          <a:p>
            <a:r>
              <a:rPr lang="en-US" dirty="0" smtClean="0"/>
              <a:t>I’m happy here, I’m happy here,</a:t>
            </a:r>
            <a:endParaRPr lang="ru-RU" dirty="0" smtClean="0"/>
          </a:p>
          <a:p>
            <a:r>
              <a:rPr lang="en-US" dirty="0" smtClean="0"/>
              <a:t>I’m very, very happy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sentences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There is a river in this place. 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There are lots of trees. 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There are two parrots in the trees.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There is a chair on the beach.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There are three fish in the river.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There are two frogs.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There are lots of flowers.</a:t>
            </a:r>
            <a:endParaRPr lang="ru-RU" dirty="0" smtClean="0">
              <a:solidFill>
                <a:srgbClr val="FFFF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words to help you</a:t>
            </a:r>
            <a:endParaRPr lang="ru-RU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Sea: </a:t>
            </a:r>
            <a:r>
              <a:rPr lang="en-US" dirty="0" smtClean="0"/>
              <a:t>boats, beach, lots of water</a:t>
            </a:r>
          </a:p>
          <a:p>
            <a:endParaRPr lang="ru-RU" dirty="0" smtClean="0"/>
          </a:p>
          <a:p>
            <a:r>
              <a:rPr lang="en-US" b="1" dirty="0" smtClean="0"/>
              <a:t>Rainforest: </a:t>
            </a:r>
            <a:r>
              <a:rPr lang="en-US" dirty="0" smtClean="0"/>
              <a:t>tall trees, flowers</a:t>
            </a:r>
          </a:p>
          <a:p>
            <a:pPr>
              <a:buNone/>
            </a:pPr>
            <a:endParaRPr lang="ru-RU" dirty="0" smtClean="0"/>
          </a:p>
          <a:p>
            <a:r>
              <a:rPr lang="en-US" b="1" dirty="0" smtClean="0"/>
              <a:t>Village: </a:t>
            </a:r>
            <a:r>
              <a:rPr lang="en-US" dirty="0" smtClean="0"/>
              <a:t>small houses, goats, sheep, horses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6990" y="2967335"/>
            <a:ext cx="18473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488" y="3000372"/>
            <a:ext cx="3366627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end</a:t>
            </a:r>
          </a:p>
          <a:p>
            <a:pPr algn="ctr"/>
            <a:endParaRPr lang="ru-RU" sz="6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/>
              <a:t/>
            </a:r>
            <a:br>
              <a:rPr lang="en-US" sz="6000" dirty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/>
              <a:t/>
            </a:r>
            <a:br>
              <a:rPr lang="en-US" sz="6000" dirty="0"/>
            </a:br>
            <a:endParaRPr lang="ru-RU" sz="6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00232" y="5000636"/>
            <a:ext cx="5486400" cy="1304928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river</a:t>
            </a:r>
            <a:endParaRPr lang="ru-RU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fototerra.ru/photo/Ukraina/Slavjansk/medium-4603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6071" b="16071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mountains</a:t>
            </a:r>
            <a:endParaRPr lang="ru-RU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://i.ucrazy.ru/files/i/2007.10.1/1191214572_gory2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8192" b="1819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a sea</a:t>
            </a:r>
            <a:endParaRPr lang="ru-RU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s://img3.goodfon.com/original/2560x1600/3/94/more-bereg-pena-galka-kamni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9282" b="928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 village</a:t>
            </a:r>
            <a:endParaRPr lang="ru-RU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7154" name="Picture 2" descr="http://ic.pics.livejournal.com/nataliyrus/60168792/20444/20444_60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6092" b="1609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l"/>
            <a:r>
              <a:rPr lang="en-US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playground</a:t>
            </a:r>
          </a:p>
          <a:p>
            <a:pPr algn="l"/>
            <a:endParaRPr lang="ru-RU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bizness-idei.com/wp-content/uploads/2013/01/13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3022" b="302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park</a:t>
            </a:r>
            <a:endParaRPr lang="ru-RU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i98.beon.ru/85/34/1773485/52/70864752/centralpark.jpe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t="8470" b="8470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 smtClean="0">
                <a:solidFill>
                  <a:schemeClr val="bg1"/>
                </a:solidFill>
              </a:rPr>
              <a:t>The theme of our lesson is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2" y="1646237"/>
            <a:ext cx="8258204" cy="3354399"/>
          </a:xfrm>
        </p:spPr>
        <p:txBody>
          <a:bodyPr anchor="ctr">
            <a:normAutofit/>
          </a:bodyPr>
          <a:lstStyle/>
          <a:p>
            <a:r>
              <a:rPr lang="ru-RU" sz="6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6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My </a:t>
            </a:r>
            <a:r>
              <a:rPr lang="en-US" sz="6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favourite</a:t>
            </a:r>
            <a:r>
              <a:rPr lang="en-US" sz="6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place</a:t>
            </a:r>
            <a:r>
              <a:rPr lang="ru-RU" sz="6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6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rainforest</a:t>
            </a:r>
            <a:endParaRPr lang="ru-RU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www.topglobus.ru/krasne-fotky/staty/159/lianas-in-interior-of-lowland-rainforest--la-selva-biological-station--costa-rica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6071" b="16071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130</TotalTime>
  <Words>198</Words>
  <Application>Microsoft Office PowerPoint</Application>
  <PresentationFormat>Экран (4:3)</PresentationFormat>
  <Paragraphs>44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Литейная</vt:lpstr>
      <vt:lpstr>Урок английского языка  3 класс    </vt:lpstr>
      <vt:lpstr>     </vt:lpstr>
      <vt:lpstr>Слайд 3</vt:lpstr>
      <vt:lpstr>Слайд 4</vt:lpstr>
      <vt:lpstr>Слайд 5</vt:lpstr>
      <vt:lpstr>Слайд 6</vt:lpstr>
      <vt:lpstr>Слайд 7</vt:lpstr>
      <vt:lpstr>The theme of our lesson is</vt:lpstr>
      <vt:lpstr>Слайд 9</vt:lpstr>
      <vt:lpstr>Слайд 10</vt:lpstr>
      <vt:lpstr>The tasks of our lesson are </vt:lpstr>
      <vt:lpstr>Sing a song</vt:lpstr>
      <vt:lpstr>sentences</vt:lpstr>
      <vt:lpstr>The words to help you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17</cp:revision>
  <dcterms:created xsi:type="dcterms:W3CDTF">2017-11-11T12:14:09Z</dcterms:created>
  <dcterms:modified xsi:type="dcterms:W3CDTF">2018-03-13T18:00:42Z</dcterms:modified>
</cp:coreProperties>
</file>