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437112"/>
            <a:ext cx="6661720" cy="2260848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dirty="0" smtClean="0"/>
              <a:t>Исполнитель</a:t>
            </a:r>
            <a:r>
              <a:rPr lang="ru-RU" dirty="0"/>
              <a:t>:</a:t>
            </a:r>
            <a:br>
              <a:rPr lang="ru-RU" dirty="0"/>
            </a:br>
            <a:r>
              <a:rPr lang="ru-RU" dirty="0"/>
              <a:t>Анохина Татьяна,</a:t>
            </a:r>
            <a:br>
              <a:rPr lang="ru-RU" dirty="0"/>
            </a:br>
            <a:r>
              <a:rPr lang="ru-RU" dirty="0"/>
              <a:t>ученица 11 класса</a:t>
            </a:r>
            <a:br>
              <a:rPr lang="ru-RU" dirty="0"/>
            </a:br>
            <a:r>
              <a:rPr lang="ru-RU" dirty="0"/>
              <a:t>Руководитель:</a:t>
            </a:r>
            <a:br>
              <a:rPr lang="ru-RU" dirty="0"/>
            </a:br>
            <a:r>
              <a:rPr lang="ru-RU" dirty="0" err="1" smtClean="0"/>
              <a:t>Меркучева</a:t>
            </a:r>
            <a:r>
              <a:rPr lang="ru-RU" dirty="0" smtClean="0"/>
              <a:t> Евгения Леонидовна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pPr algn="ctr"/>
            <a:r>
              <a:rPr lang="ru-RU" dirty="0"/>
              <a:t>с. Горки, 2017 год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6324600" cy="3693120"/>
          </a:xfrm>
        </p:spPr>
        <p:txBody>
          <a:bodyPr/>
          <a:lstStyle/>
          <a:p>
            <a:pPr algn="ctr"/>
            <a:r>
              <a:rPr lang="ru-RU" sz="2000" dirty="0"/>
              <a:t>МКОУ Горкинская </a:t>
            </a:r>
            <a:r>
              <a:rPr lang="ru-RU" sz="2000" dirty="0" err="1"/>
              <a:t>сош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5400" dirty="0" smtClean="0"/>
              <a:t>Города </a:t>
            </a:r>
            <a:r>
              <a:rPr lang="ru-RU" sz="5400" dirty="0" err="1" smtClean="0"/>
              <a:t>китая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07291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Шанхай — восточная столица Китая. Это огромный портовый город, который известен по всему миру. В Шанхае много иностранных компаний, а также туристов. Прогуливаясь по европейскому кварталу сложно поверить, что находишься в Китае. Здесь население свободно владеет английским, что значительно упрощает коммуникацию.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Шанхай</a:t>
            </a:r>
          </a:p>
        </p:txBody>
      </p:sp>
    </p:spTree>
    <p:extLst>
      <p:ext uri="{BB962C8B-B14F-4D97-AF65-F5344CB8AC3E}">
        <p14:creationId xmlns:p14="http://schemas.microsoft.com/office/powerpoint/2010/main" xmlns="" val="2378477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Шанхай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3820" y="1719263"/>
            <a:ext cx="6081759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9144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Китае существует такая пословица: «Счастливый человек должен родиться в </a:t>
            </a:r>
            <a:r>
              <a:rPr lang="ru-RU" dirty="0" err="1"/>
              <a:t>Сучжоу</a:t>
            </a:r>
            <a:r>
              <a:rPr lang="ru-RU" dirty="0"/>
              <a:t>, жить в </a:t>
            </a:r>
            <a:r>
              <a:rPr lang="ru-RU" dirty="0" err="1"/>
              <a:t>Ханджоу</a:t>
            </a:r>
            <a:r>
              <a:rPr lang="ru-RU" dirty="0"/>
              <a:t>, а есть — в Гуанчжоу». Эта пословица передает краткую информацию о том, что Ханчжоу — самый живописный город Китая. Основная достопримечательность города — озеро </a:t>
            </a:r>
            <a:r>
              <a:rPr lang="ru-RU" dirty="0" err="1"/>
              <a:t>Сиху</a:t>
            </a:r>
            <a:r>
              <a:rPr lang="ru-RU" dirty="0"/>
              <a:t>. Об этом огромном озере существует много легенд и мифов. Благодаря тому, что Ханчжоу с трех сторон окружен горами, он имеет мягкий климат и чистый воздух. Ханчжоу — столица китайского зеленого чая, туристы могут посетить чайные плантации и побывать на настоящей церемонии чаепития. В этот город можно легко добраться из Шанхая, всего час езды на скоростном поезде.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Ханчжоу</a:t>
            </a:r>
          </a:p>
        </p:txBody>
      </p:sp>
    </p:spTree>
    <p:extLst>
      <p:ext uri="{BB962C8B-B14F-4D97-AF65-F5344CB8AC3E}">
        <p14:creationId xmlns:p14="http://schemas.microsoft.com/office/powerpoint/2010/main" xmlns="" val="2162833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Ханчжоу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6767" y="1719263"/>
            <a:ext cx="5875866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53337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Это </a:t>
            </a:r>
            <a:r>
              <a:rPr lang="ru-RU" sz="2800" dirty="0" smtClean="0"/>
              <a:t>южный </a:t>
            </a:r>
            <a:r>
              <a:rPr lang="ru-RU" sz="2800" dirty="0"/>
              <a:t>бизнес центр Китая. В Гуанчжоу так же, как и в </a:t>
            </a:r>
            <a:r>
              <a:rPr lang="ru-RU" sz="2800" dirty="0" err="1"/>
              <a:t>Тянцзине</a:t>
            </a:r>
            <a:r>
              <a:rPr lang="ru-RU" sz="2800" dirty="0"/>
              <a:t> проходят ежегодные выставки всевозможных китайских товаров. Имеются дешевые рынки, как в Пекине. Также Гуанчжоу — жаркий субтропический город. Здесь красивая природа, растут пальмы и банановые деревья. В Гуанчжоу развитая сеть клубов, баров и ресторанов. Китайцы утверждают, что в Гуанчжоу самая вкусная кухня.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Гуанчжоу</a:t>
            </a:r>
          </a:p>
        </p:txBody>
      </p:sp>
    </p:spTree>
    <p:extLst>
      <p:ext uri="{BB962C8B-B14F-4D97-AF65-F5344CB8AC3E}">
        <p14:creationId xmlns:p14="http://schemas.microsoft.com/office/powerpoint/2010/main" xmlns="" val="1664605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Гуанчжоу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6200" y="2098675"/>
            <a:ext cx="647700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3941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Гонконг считает специальным административным районом Китая. Он долгое время был </a:t>
            </a:r>
            <a:r>
              <a:rPr lang="ru-RU" sz="2400" dirty="0" smtClean="0"/>
              <a:t>колонией </a:t>
            </a:r>
            <a:r>
              <a:rPr lang="ru-RU" sz="2400" dirty="0"/>
              <a:t>Великобритании, что отразилось на его культуре. Гонконг располагается на нескольких островах, между ними курсируют паромы. Также. в Гонконге развитая сеть метро. Цены в этом городе значительно выше, чем в самом Китае. Зато здесь не только настоящие брендовые товары, привезенные из США и Европы. В Гонконге можно посетить Диснейленд, огромную статую Будды и множество необычных музеев. Также Гонконг знаменит собственной «Аллеей звезд», где есть статуя Брюса Ли.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Гонконг</a:t>
            </a:r>
          </a:p>
        </p:txBody>
      </p:sp>
    </p:spTree>
    <p:extLst>
      <p:ext uri="{BB962C8B-B14F-4D97-AF65-F5344CB8AC3E}">
        <p14:creationId xmlns:p14="http://schemas.microsoft.com/office/powerpoint/2010/main" xmlns="" val="938300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Гонконг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982" y="1719263"/>
            <a:ext cx="7855436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88543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Хотите увидеть Китай изнутри? Тогда нужно отправиться в такой провинциальный городок, как </a:t>
            </a:r>
            <a:r>
              <a:rPr lang="ru-RU" sz="2400" dirty="0" err="1"/>
              <a:t>Люджоу</a:t>
            </a:r>
            <a:r>
              <a:rPr lang="ru-RU" sz="2400" dirty="0"/>
              <a:t>. Это не такой шумный мегаполис, как Шанхай или Гонконг. Зато здесь чувствуется настоящая атмосфера Китая. Не нужно пугаться, город не оторван от цивилизации. Здесь есть множество магазинов, общественный транспорт, площади и парки. </a:t>
            </a:r>
            <a:r>
              <a:rPr lang="ru-RU" sz="2400" dirty="0" err="1"/>
              <a:t>Лючжоу</a:t>
            </a:r>
            <a:r>
              <a:rPr lang="ru-RU" sz="2400" dirty="0"/>
              <a:t> отличается чистотой улиц, отсутствием больших скоплений людей и шикарной природой.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Лючжоу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96221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Лючжоу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7084" y="1719263"/>
            <a:ext cx="6635232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36153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Пекин — столица Китайской Народной Республики. Это первый город, который нужно посетить в Китае. Для </a:t>
            </a:r>
            <a:r>
              <a:rPr lang="ru-RU" sz="2400" dirty="0" smtClean="0"/>
              <a:t>туристов </a:t>
            </a:r>
            <a:r>
              <a:rPr lang="ru-RU" sz="2400" dirty="0"/>
              <a:t>— это отличный способ познакомиться с символами Китая: Великой китайской стеной и Императорским дворцом. Для бизнесменов здесь существует множество заманчивых предложений: рынки одежды и техники по очень низким ценам. Многие торгаши говорят на русском языке и помогают с отправкой товара на родину. Здесь можно обзавестись деловыми контактами, ведь в Пекине много иностранцев из Европы и Америки. Также китайцы в столице не плохо владеют английским языком.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/>
              <a:t>Пекин</a:t>
            </a:r>
          </a:p>
        </p:txBody>
      </p:sp>
    </p:spTree>
    <p:extLst>
      <p:ext uri="{BB962C8B-B14F-4D97-AF65-F5344CB8AC3E}">
        <p14:creationId xmlns:p14="http://schemas.microsoft.com/office/powerpoint/2010/main" xmlns="" val="39865114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Для любителей пляжного отдыха следует посетить город </a:t>
            </a:r>
            <a:r>
              <a:rPr lang="ru-RU" sz="2800" dirty="0" err="1"/>
              <a:t>Санья</a:t>
            </a:r>
            <a:r>
              <a:rPr lang="ru-RU" sz="2800" dirty="0"/>
              <a:t>. Он расположен на юге Китая, на острове </a:t>
            </a:r>
            <a:r>
              <a:rPr lang="ru-RU" sz="2800" dirty="0" err="1"/>
              <a:t>Хайнань</a:t>
            </a:r>
            <a:r>
              <a:rPr lang="ru-RU" sz="2800" dirty="0"/>
              <a:t>. Здесь развитая сеть отелей разного уровня и цены, пляжи с белоснежным песком, туристические бары и рестораны. </a:t>
            </a:r>
            <a:r>
              <a:rPr lang="ru-RU" sz="2800" dirty="0" err="1"/>
              <a:t>Санья</a:t>
            </a:r>
            <a:r>
              <a:rPr lang="ru-RU" sz="2800" dirty="0"/>
              <a:t> может быть отличной альтернативой посещения других центров пляжного отдыха.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Санья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5588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Санья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6767" y="1719263"/>
            <a:ext cx="5875866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659545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9525" y="1719263"/>
            <a:ext cx="6610350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2310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пекин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712968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94634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Тянцзинь</a:t>
            </a:r>
            <a:r>
              <a:rPr lang="ru-RU" dirty="0"/>
              <a:t> можно по праву назвать промышленным сердцем Китая. Это один из самых загрязненных городов на планете. Такую популярность он получил благодаря высокой концентрации в этом городе промышленных заводов, атомных электростанций и всевозможных фабрик. Для туризма этот город мало пригоден. Хотя, здесь есть несколько парков, огромное колесо обозрения, зоопарки и парки </a:t>
            </a:r>
            <a:r>
              <a:rPr lang="ru-RU" dirty="0" err="1"/>
              <a:t>атракционов</a:t>
            </a:r>
            <a:r>
              <a:rPr lang="ru-RU" dirty="0"/>
              <a:t>. Ценен этот город именно для бизнес поездок. Здесь, с марта по ноябрь проходят всевозможные выставки: машинного оборудования, автомобилей, технического инвентаря и </a:t>
            </a:r>
            <a:r>
              <a:rPr lang="ru-RU" dirty="0" err="1"/>
              <a:t>мноие</a:t>
            </a:r>
            <a:r>
              <a:rPr lang="ru-RU" dirty="0"/>
              <a:t> другие. Такие выставки помогут наладить бизнес контакты и ознакомиться с техническими новинками Китая.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Тянцзинь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48961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Тянцзинь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456" y="1719263"/>
            <a:ext cx="7834488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55572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Этот невообразимый город в горах просто кишит русскоязычными студентами. Дело в том, что здесь есть несколько университетов, которые работают по обмену с высшими учебными заведениями из России, Украины и Казахстана. Также этот город  третий по величине и площади в Китае. Он мало известен, так как находится в центре страны, в горной местности. Здесь прекрасная природа и относительно чистый воздух. Также здесь есть брендовые магазины и магазины китайских подделок по дешевым ценам.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Чунцин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55783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Чунцин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456" y="1719263"/>
            <a:ext cx="7834488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10400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Этот город находится около </a:t>
            </a:r>
            <a:r>
              <a:rPr lang="ru-RU" sz="2800" dirty="0" err="1"/>
              <a:t>Чунцина</a:t>
            </a:r>
            <a:r>
              <a:rPr lang="ru-RU" sz="2800" dirty="0"/>
              <a:t>. Оба города входят в горную провинцию Сычуань. </a:t>
            </a:r>
            <a:r>
              <a:rPr lang="ru-RU" sz="2800" dirty="0" err="1"/>
              <a:t>Ченду</a:t>
            </a:r>
            <a:r>
              <a:rPr lang="ru-RU" sz="2800" dirty="0"/>
              <a:t> нужно посетить тем, кто любит горный туризм, сплав по рекам на байдарках и просто активный отдых. Еще в </a:t>
            </a:r>
            <a:r>
              <a:rPr lang="ru-RU" sz="2800" dirty="0" err="1"/>
              <a:t>Ченду</a:t>
            </a:r>
            <a:r>
              <a:rPr lang="ru-RU" sz="2800" dirty="0"/>
              <a:t> один из самых лучших зоопарков Китая. Здесь проживает огромное количество панд, на которых можно посмотреть и сфотографировать.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Ченду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48369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Ченду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6294" y="1719263"/>
            <a:ext cx="6616811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224906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3</TotalTime>
  <Words>801</Words>
  <Application>Microsoft Office PowerPoint</Application>
  <PresentationFormat>Экран (4:3)</PresentationFormat>
  <Paragraphs>36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Сетка</vt:lpstr>
      <vt:lpstr>МКОУ Горкинская сош  Города китая</vt:lpstr>
      <vt:lpstr>Пекин</vt:lpstr>
      <vt:lpstr>пекин</vt:lpstr>
      <vt:lpstr>Тянцзинь</vt:lpstr>
      <vt:lpstr>Тянцзинь</vt:lpstr>
      <vt:lpstr>Чунцин</vt:lpstr>
      <vt:lpstr>Чунцин</vt:lpstr>
      <vt:lpstr>Ченду</vt:lpstr>
      <vt:lpstr>Ченду</vt:lpstr>
      <vt:lpstr>Шанхай</vt:lpstr>
      <vt:lpstr>Шанхай</vt:lpstr>
      <vt:lpstr>Ханчжоу</vt:lpstr>
      <vt:lpstr>Ханчжоу</vt:lpstr>
      <vt:lpstr>Гуанчжоу</vt:lpstr>
      <vt:lpstr>Гуанчжоу</vt:lpstr>
      <vt:lpstr>Гонконг</vt:lpstr>
      <vt:lpstr>Гонконг</vt:lpstr>
      <vt:lpstr>Лючжоу</vt:lpstr>
      <vt:lpstr>Лючжоу</vt:lpstr>
      <vt:lpstr>Санья</vt:lpstr>
      <vt:lpstr>Санья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МКОУ Горкинская сош  Города китая</dc:title>
  <dc:creator>Татьяна Анохина</dc:creator>
  <cp:lastModifiedBy>Пользователь</cp:lastModifiedBy>
  <cp:revision>3</cp:revision>
  <dcterms:created xsi:type="dcterms:W3CDTF">2017-11-30T14:10:19Z</dcterms:created>
  <dcterms:modified xsi:type="dcterms:W3CDTF">2018-03-15T13:29:41Z</dcterms:modified>
</cp:coreProperties>
</file>