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314" r:id="rId4"/>
    <p:sldId id="317" r:id="rId5"/>
    <p:sldId id="294" r:id="rId6"/>
    <p:sldId id="291" r:id="rId7"/>
    <p:sldId id="292" r:id="rId8"/>
    <p:sldId id="293" r:id="rId9"/>
    <p:sldId id="290" r:id="rId10"/>
    <p:sldId id="295" r:id="rId11"/>
    <p:sldId id="298" r:id="rId12"/>
    <p:sldId id="297" r:id="rId13"/>
    <p:sldId id="264" r:id="rId14"/>
    <p:sldId id="300" r:id="rId15"/>
    <p:sldId id="312" r:id="rId16"/>
    <p:sldId id="301" r:id="rId17"/>
    <p:sldId id="302" r:id="rId18"/>
    <p:sldId id="303" r:id="rId19"/>
    <p:sldId id="313" r:id="rId20"/>
    <p:sldId id="311" r:id="rId21"/>
    <p:sldId id="28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70" d="100"/>
          <a:sy n="70" d="100"/>
        </p:scale>
        <p:origin x="-1056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0417C-8FEF-47CA-B02F-1470AF7940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6D20B-3D24-4F66-8317-198436545121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D949A-98E2-4731-9ACB-261BA1D21842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6C896-42AD-4576-BCA8-9EF62E8F8A0D}" type="slidenum">
              <a:rPr lang="en-US"/>
              <a:pPr/>
              <a:t>13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8FEEF-6A5A-40B7-B593-D95004267D75}" type="slidenum">
              <a:rPr lang="en-US"/>
              <a:pPr/>
              <a:t>21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F74F8328-3C3B-4108-95F4-CB389EA222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92D2-F225-4DC3-A988-87CFD31DC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30996-9B97-4BB7-95D5-28F5DA2B8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F70C43-16A6-4BC6-A8D5-30528EEA5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9E6532-A172-4B8E-8D91-DA9962A94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FAC8B-EE5A-4CF1-ACFF-2FDA0DAEA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B3F639-540C-4FB7-A615-D39FA9FEF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FA27-2059-42E8-AB02-3710082C7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95E27-EC0A-40EF-A5AD-97F2729A6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14C38-4ED0-478F-B4BD-5C6856BED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9AAB7-1A1B-4EFE-B555-59FDA859B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9C17C-8FDB-4CDA-A4C5-168E7890AC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CB868-2CE0-406B-A076-5066D892E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733B7-7182-43FF-B327-0B3A63397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7FBCC-8699-4FFA-A664-0233B6653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4429D3-2D51-463B-9EE2-3D9BE98D73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928934"/>
            <a:ext cx="7772400" cy="1284291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Проект: «Школа кулинаров»</a:t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</a:br>
            <a:endParaRPr lang="en-US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43306" y="4786322"/>
            <a:ext cx="5114940" cy="1714512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ученика  4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МКОУ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Горкинской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Меркучева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Владимира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008000"/>
                </a:solidFill>
              </a:rPr>
              <a:t>Правила здорового питания</a:t>
            </a:r>
            <a:endParaRPr lang="ru-RU" sz="3200" dirty="0"/>
          </a:p>
        </p:txBody>
      </p:sp>
      <p:pic>
        <p:nvPicPr>
          <p:cNvPr id="4" name="Picture 2" descr="Оздоровление детей / МБОУ &quot;Новобайбатыревская СОШ&quot; Яльчикск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00414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1571612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Витамины</a:t>
            </a:r>
            <a:r>
              <a:rPr lang="ru-RU" sz="2400" dirty="0" smtClean="0"/>
              <a:t> - это органические вещества, необходимые для жизни.  </a:t>
            </a:r>
          </a:p>
          <a:p>
            <a:pPr algn="just"/>
            <a:r>
              <a:rPr lang="ru-RU" sz="2400" dirty="0" smtClean="0"/>
              <a:t>	Витамины необходимы для нашего роста, сохранения и укрепления здоровья.</a:t>
            </a:r>
          </a:p>
          <a:p>
            <a:pPr algn="just"/>
            <a:r>
              <a:rPr lang="ru-RU" sz="2400" dirty="0" smtClean="0"/>
              <a:t>	Витаминов много в овощах и фруктах.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Полезная пища – условие хорошей успеваемости!</a:t>
            </a:r>
            <a:endParaRPr lang="ru-RU" sz="3200" dirty="0"/>
          </a:p>
        </p:txBody>
      </p:sp>
      <p:pic>
        <p:nvPicPr>
          <p:cNvPr id="96258" name="Picture 2" descr="Информация об игре // СМЕСЬной МШ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3500462" cy="2625346"/>
          </a:xfrm>
          <a:prstGeom prst="rect">
            <a:avLst/>
          </a:prstGeom>
          <a:noFill/>
        </p:spPr>
      </p:pic>
      <p:sp>
        <p:nvSpPr>
          <p:cNvPr id="5" name="Текст 28"/>
          <p:cNvSpPr txBox="1">
            <a:spLocks/>
          </p:cNvSpPr>
          <p:nvPr/>
        </p:nvSpPr>
        <p:spPr>
          <a:xfrm>
            <a:off x="5212080" y="1857364"/>
            <a:ext cx="3931920" cy="136815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ru-RU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обед нужно  </a:t>
            </a:r>
            <a:r>
              <a:rPr lang="ru-RU" sz="33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суп,</a:t>
            </a:r>
            <a:r>
              <a:rPr kumimoji="0" lang="ru-RU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борщ,  запечённые  овощи, мясо  или  рыбу. </a:t>
            </a:r>
            <a:endParaRPr kumimoji="0" lang="ru-RU" sz="33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Текст 28"/>
          <p:cNvSpPr txBox="1">
            <a:spLocks/>
          </p:cNvSpPr>
          <p:nvPr/>
        </p:nvSpPr>
        <p:spPr>
          <a:xfrm>
            <a:off x="857224" y="4500570"/>
            <a:ext cx="393192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полдник надо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есть фрукты и молочные продукты.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3" descr="C:\Users\Win-7\Desktop\картинки\healthy-food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143380"/>
            <a:ext cx="3982585" cy="242889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Полезная пища – условие хорошей успеваемости!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00012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2571768" cy="268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1714488"/>
            <a:ext cx="4857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Утром  полезно  кушать  кашу,  фрукты, орехи, пить молоко или чай с мёдом.</a:t>
            </a:r>
            <a:endParaRPr lang="ru-RU" sz="2800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143248"/>
            <a:ext cx="3802222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429000" y="4191000"/>
            <a:ext cx="504825" cy="496888"/>
            <a:chOff x="1872" y="2352"/>
            <a:chExt cx="240" cy="240"/>
          </a:xfrm>
        </p:grpSpPr>
        <p:grpSp>
          <p:nvGrpSpPr>
            <p:cNvPr id="12305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11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12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4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5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6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172200" y="4191000"/>
            <a:ext cx="504825" cy="496888"/>
            <a:chOff x="1872" y="2352"/>
            <a:chExt cx="240" cy="240"/>
          </a:xfrm>
        </p:grpSpPr>
        <p:grpSp>
          <p:nvGrpSpPr>
            <p:cNvPr id="12318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19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24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6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7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8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9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12332" name="Picture 44" descr="Программа к курсу если хочешь быть здоров - Лучшая библиот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8001024" cy="5500702"/>
          </a:xfrm>
          <a:prstGeom prst="rect">
            <a:avLst/>
          </a:prstGeom>
          <a:noFill/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214414" y="457200"/>
            <a:ext cx="6786610" cy="76200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Вредная пища – проблемы со здоровьем.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286676" cy="76200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Рецепт моего салата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«Витаминный с яблоком»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428736"/>
            <a:ext cx="3929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Ингредиенты: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9" descr="http://www.playing-field.ru/img/2015/051820/24553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2192131" cy="187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semena-samara.ru.images.1c-bitrix-cdn.ru/upload/medialibrary/eb0/eb075a2cf575f7cef481fdba46172a0c.jpg?1473676249184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2784308" cy="1728192"/>
          </a:xfrm>
          <a:prstGeom prst="rect">
            <a:avLst/>
          </a:prstGeom>
          <a:noFill/>
        </p:spPr>
      </p:pic>
      <p:pic>
        <p:nvPicPr>
          <p:cNvPr id="14340" name="Picture 4" descr="https://im2-tub-ru.yandex.net/i?id=555ab4f71c919198c69823c37bc8ccdb&amp;n=33&amp;h=215&amp;w=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77072"/>
            <a:ext cx="2438400" cy="2047876"/>
          </a:xfrm>
          <a:prstGeom prst="rect">
            <a:avLst/>
          </a:prstGeom>
          <a:noFill/>
        </p:spPr>
      </p:pic>
      <p:pic>
        <p:nvPicPr>
          <p:cNvPr id="14342" name="Picture 6" descr="http://www.service77.ru/upload/iblock/489/489b94e6b26f541e176c69a2086e274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2078" y="4293096"/>
            <a:ext cx="1974168" cy="2136546"/>
          </a:xfrm>
          <a:prstGeom prst="rect">
            <a:avLst/>
          </a:prstGeom>
          <a:noFill/>
        </p:spPr>
      </p:pic>
      <p:pic>
        <p:nvPicPr>
          <p:cNvPr id="14344" name="Picture 8" descr="http://med.yoops.ru/articleImage/d84fedf834c310ed738c89c27ae5965f78bbe33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468" y="4077072"/>
            <a:ext cx="2285967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Ингредиенты рецепта «Витаминный салат с яблоком»: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Огурец (средний) - 2 шт.</a:t>
            </a:r>
          </a:p>
          <a:p>
            <a:pPr lvl="0"/>
            <a:r>
              <a:rPr lang="ru-RU" dirty="0" smtClean="0"/>
              <a:t>Морковь (крупная) - 1 шт.</a:t>
            </a:r>
          </a:p>
          <a:p>
            <a:pPr lvl="0"/>
            <a:r>
              <a:rPr lang="ru-RU" dirty="0" smtClean="0"/>
              <a:t>Яблоко зеленое (крупное) - 1 шт.</a:t>
            </a:r>
          </a:p>
          <a:p>
            <a:pPr lvl="0"/>
            <a:r>
              <a:rPr lang="ru-RU" dirty="0" smtClean="0"/>
              <a:t>Сметана - 3 ст.л.</a:t>
            </a:r>
          </a:p>
          <a:p>
            <a:pPr lvl="0"/>
            <a:r>
              <a:rPr lang="ru-RU" dirty="0" smtClean="0"/>
              <a:t>Соль (по вкусу) - 2 гр.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0"/>
            <a:ext cx="6496050" cy="121920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Приготовление салата: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1.Нарезать огурец и морковь соломкой и выложить в салатник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6000768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7" descr="http://www.calorizator.ru/sites/default/files/imagecache/recipes_full/recipes/18590-2.jpg"/>
          <p:cNvPicPr>
            <a:picLocks noGrp="1"/>
          </p:cNvPicPr>
          <p:nvPr>
            <p:ph idx="1"/>
          </p:nvPr>
        </p:nvPicPr>
        <p:blipFill>
          <a:blip r:embed="rId2" cstate="print"/>
          <a:srcRect b="11515"/>
          <a:stretch>
            <a:fillRect/>
          </a:stretch>
        </p:blipFill>
        <p:spPr bwMode="auto">
          <a:xfrm>
            <a:off x="4644008" y="1412776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calorizator.ru/sites/default/files/imagecache/recipes_full/recipes/18590-3.jpg"/>
          <p:cNvPicPr/>
          <p:nvPr/>
        </p:nvPicPr>
        <p:blipFill>
          <a:blip r:embed="rId3" cstate="print"/>
          <a:srcRect b="13333"/>
          <a:stretch>
            <a:fillRect/>
          </a:stretch>
        </p:blipFill>
        <p:spPr bwMode="auto">
          <a:xfrm>
            <a:off x="899592" y="1412776"/>
            <a:ext cx="36823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calorizator.ru/sites/default/files/imagecache/recipes_preview/recipes/18590-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379512"/>
          </a:xfrm>
        </p:spPr>
        <p:txBody>
          <a:bodyPr/>
          <a:lstStyle/>
          <a:p>
            <a:r>
              <a:rPr lang="ru-RU" sz="2800" dirty="0" smtClean="0"/>
              <a:t>2.Нарезать яблоко соломкой, добавить в блюдо</a:t>
            </a:r>
            <a:endParaRPr lang="ru-RU" sz="2800" dirty="0"/>
          </a:p>
        </p:txBody>
      </p:sp>
      <p:pic>
        <p:nvPicPr>
          <p:cNvPr id="8" name="Содержимое 7" descr="http://www.calorizator.ru/sites/default/files/imagecache/recipes_preview/recipes/18590-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calorizator.ru/sites/default/files/imagecache/recipes_preview/recipes/18590-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836712"/>
            <a:ext cx="6496050" cy="382488"/>
          </a:xfrm>
        </p:spPr>
        <p:txBody>
          <a:bodyPr/>
          <a:lstStyle/>
          <a:p>
            <a:pPr lvl="0"/>
            <a:r>
              <a:rPr lang="ru-RU" sz="2800" dirty="0" smtClean="0"/>
              <a:t>3.Добавить соль и сметану. Тщательно перемешать.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229200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Получился вкусный и полезный салат. Не зря его называют витаминным, потому что в нем много полезных витаминов и микроэлементов.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http://www.calorizator.ru/sites/default/files/imagecache/recipes_preview/recipes/18590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692696"/>
            <a:ext cx="6496050" cy="792088"/>
          </a:xfrm>
        </p:spPr>
        <p:txBody>
          <a:bodyPr/>
          <a:lstStyle/>
          <a:p>
            <a:r>
              <a:rPr lang="ru-RU" sz="2800" dirty="0" smtClean="0"/>
              <a:t>Пищевая ценность блюда «Витаминный салат с яблоком» (на 100 грамм):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Калории:</a:t>
            </a:r>
            <a:r>
              <a:rPr lang="ru-RU" dirty="0" smtClean="0"/>
              <a:t> 40 ккал.</a:t>
            </a:r>
          </a:p>
          <a:p>
            <a:r>
              <a:rPr lang="ru-RU" b="1" dirty="0" smtClean="0"/>
              <a:t>Белки:</a:t>
            </a:r>
            <a:r>
              <a:rPr lang="ru-RU" dirty="0" smtClean="0"/>
              <a:t> 1 гр.</a:t>
            </a:r>
          </a:p>
          <a:p>
            <a:r>
              <a:rPr lang="ru-RU" b="1" dirty="0" smtClean="0"/>
              <a:t>Жиры:</a:t>
            </a:r>
            <a:r>
              <a:rPr lang="ru-RU" dirty="0" smtClean="0"/>
              <a:t> 1.4 гр.</a:t>
            </a:r>
          </a:p>
          <a:p>
            <a:r>
              <a:rPr lang="ru-RU" b="1" dirty="0" smtClean="0"/>
              <a:t>Углеводы:</a:t>
            </a:r>
            <a:r>
              <a:rPr lang="ru-RU" dirty="0" smtClean="0"/>
              <a:t> 5.7 </a:t>
            </a:r>
            <a:r>
              <a:rPr lang="ru-RU" dirty="0" err="1" smtClean="0"/>
              <a:t>гр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>
            <a:off x="2089150" y="54610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2089150" y="46228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89150" y="37846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089150" y="294481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проекта:</a:t>
            </a:r>
            <a:endParaRPr lang="en-US" dirty="0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009775" y="2927350"/>
            <a:ext cx="523875" cy="527050"/>
            <a:chOff x="720" y="1488"/>
            <a:chExt cx="806" cy="808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3" name="Picture 9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</p:spPr>
        </p:pic>
      </p:grpSp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2055813" y="289560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009775" y="3767138"/>
            <a:ext cx="523875" cy="527050"/>
            <a:chOff x="1188" y="1705"/>
            <a:chExt cx="330" cy="332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7" name="Picture 13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6158" name="Text Box 14"/>
          <p:cNvSpPr txBox="1">
            <a:spLocks noChangeArrowheads="1"/>
          </p:cNvSpPr>
          <p:nvPr/>
        </p:nvSpPr>
        <p:spPr bwMode="black">
          <a:xfrm>
            <a:off x="2060575" y="3735388"/>
            <a:ext cx="34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009775" y="4605338"/>
            <a:ext cx="523875" cy="527050"/>
            <a:chOff x="1188" y="2112"/>
            <a:chExt cx="330" cy="332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lt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61" name="Picture 17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1190" y="2112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6162" name="Text Box 18"/>
          <p:cNvSpPr txBox="1">
            <a:spLocks noChangeArrowheads="1"/>
          </p:cNvSpPr>
          <p:nvPr/>
        </p:nvSpPr>
        <p:spPr bwMode="black">
          <a:xfrm>
            <a:off x="2063750" y="4573588"/>
            <a:ext cx="31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2009775" y="5443538"/>
            <a:ext cx="523875" cy="527050"/>
            <a:chOff x="1188" y="2532"/>
            <a:chExt cx="330" cy="332"/>
          </a:xfrm>
        </p:grpSpPr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65" name="Picture 21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6166" name="Text Box 22"/>
          <p:cNvSpPr txBox="1">
            <a:spLocks noChangeArrowheads="1"/>
          </p:cNvSpPr>
          <p:nvPr/>
        </p:nvSpPr>
        <p:spPr bwMode="black">
          <a:xfrm>
            <a:off x="2055813" y="5411788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2571736" y="2928934"/>
            <a:ext cx="43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cs typeface="Arial" charset="0"/>
              </a:rPr>
              <a:t>    </a:t>
            </a:r>
            <a:endParaRPr lang="en-US" sz="2400" b="1" dirty="0"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gray">
          <a:xfrm>
            <a:off x="2584450" y="4643438"/>
            <a:ext cx="43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cs typeface="Arial" charset="0"/>
              </a:rPr>
              <a:t>    </a:t>
            </a:r>
            <a:endParaRPr lang="en-US" sz="2400" b="1" dirty="0"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gray">
          <a:xfrm>
            <a:off x="2500298" y="5429264"/>
            <a:ext cx="4572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Поделиться рецептом вкусного здорового салата</a:t>
            </a:r>
            <a:endParaRPr lang="en-US" sz="1600" i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6173" name="Picture 29" descr="Обои овощи в фото для фона рабочего стола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8"/>
            <a:ext cx="5786478" cy="15716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2285984" y="3857628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полезную пищу для организма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714884"/>
            <a:ext cx="5072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Определить вредную пищу для организма </a:t>
            </a:r>
            <a:endParaRPr lang="en-US" sz="1600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928934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1600" i="1" dirty="0" smtClean="0">
                <a:solidFill>
                  <a:srgbClr val="002060"/>
                </a:solidFill>
                <a:cs typeface="Arial" charset="0"/>
              </a:rPr>
              <a:t>Определить необходимые вещества для жизнеобеспечения организма</a:t>
            </a:r>
            <a:endParaRPr lang="en-US" sz="1600" i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Оценка работы над проектом: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600201"/>
            <a:ext cx="7410450" cy="132873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Работа над проектом была интересной. </a:t>
            </a:r>
            <a:r>
              <a:rPr lang="ru-RU" dirty="0" err="1" smtClean="0"/>
              <a:t>Считаю,что</a:t>
            </a:r>
            <a:r>
              <a:rPr lang="ru-RU" dirty="0" smtClean="0"/>
              <a:t> </a:t>
            </a:r>
            <a:r>
              <a:rPr lang="ru-RU" dirty="0" smtClean="0"/>
              <a:t>работа была успешной , цели достигнуты.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питайся – здоровья          набирайся!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785918" y="2786059"/>
            <a:ext cx="7119958" cy="1214446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проекта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 rtlCol="0">
            <a:normAutofit fontScale="925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Расспросить родителей , узнать из разных источников информацию о полезных продуктах.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Купить продукты, предварительно изучив их состав.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Приготовить блюдо.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о полезных свойствах приготовленного блюда.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2051720" y="2236928"/>
            <a:ext cx="54726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4000" dirty="0" smtClean="0"/>
              <a:t>Я</a:t>
            </a:r>
            <a:r>
              <a:rPr lang="ru-RU" sz="4000" dirty="0" smtClean="0"/>
              <a:t> работал </a:t>
            </a:r>
            <a:r>
              <a:rPr lang="ru-RU" sz="4000" dirty="0" smtClean="0"/>
              <a:t>в течение 5 дней, результатом работы стало создание презентации .</a:t>
            </a:r>
            <a:endParaRPr lang="ru-RU" sz="4000" dirty="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928813" y="428625"/>
            <a:ext cx="53578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работы и способ оформления результатов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142984"/>
            <a:ext cx="7358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«Мы живём не для того, чтобы есть, а едим для того чтобы жить» 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3" descr="j0177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4572032" cy="269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7081864" cy="762000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Правильное питание – </a:t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залог здоровья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7367616" cy="4525963"/>
          </a:xfrm>
        </p:spPr>
        <p:txBody>
          <a:bodyPr/>
          <a:lstStyle/>
          <a:p>
            <a:pPr marL="0" indent="19050">
              <a:buNone/>
            </a:pPr>
            <a:r>
              <a:rPr lang="ru-RU" dirty="0" smtClean="0"/>
              <a:t>Для жизни нам нужна энергия, и мы получаем её из еды.</a:t>
            </a:r>
            <a:endParaRPr lang="ru-RU" dirty="0"/>
          </a:p>
          <a:p>
            <a:pPr marL="0" indent="19050">
              <a:buNone/>
            </a:pPr>
            <a:r>
              <a:rPr lang="ru-RU" dirty="0" smtClean="0"/>
              <a:t>Питательные вещества снабжают нас не только энергией, но и строительным материалом для роста и   исправлений</a:t>
            </a:r>
          </a:p>
          <a:p>
            <a:pPr marL="0" indent="19050">
              <a:buNone/>
            </a:pPr>
            <a:r>
              <a:rPr lang="ru-RU" dirty="0" smtClean="0"/>
              <a:t>повреждения </a:t>
            </a:r>
          </a:p>
          <a:p>
            <a:pPr marL="0" indent="19050">
              <a:buNone/>
            </a:pPr>
            <a:r>
              <a:rPr lang="ru-RU" dirty="0"/>
              <a:t>о</a:t>
            </a:r>
            <a:r>
              <a:rPr lang="ru-RU" dirty="0" smtClean="0"/>
              <a:t>рганизма.</a:t>
            </a:r>
            <a:endParaRPr lang="ru-RU" dirty="0"/>
          </a:p>
        </p:txBody>
      </p:sp>
      <p:pic>
        <p:nvPicPr>
          <p:cNvPr id="92162" name="Picture 2" descr="Поиск обоев и изображений: питание Фабрика картинок - PicsFa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55564"/>
            <a:ext cx="4643438" cy="2602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Польза продуктов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1"/>
            <a:ext cx="7367616" cy="2400303"/>
          </a:xfrm>
        </p:spPr>
        <p:txBody>
          <a:bodyPr/>
          <a:lstStyle/>
          <a:p>
            <a:pPr marL="80963" indent="1270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вид продукта полезен по – своему. Очень важно, чтобы мы употребляли в правильной пропорции все необходимые продукты.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s1644_118293914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143248"/>
            <a:ext cx="4714908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081864" cy="647720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643050"/>
            <a:ext cx="4071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000" i="1" dirty="0" smtClean="0">
                <a:latin typeface="+mj-lt"/>
              </a:rPr>
              <a:t>	Для здоровья важнейшее значение имеет правильное соотношение питательных веществ. В меню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pPr algn="just">
              <a:buFontTx/>
              <a:buNone/>
            </a:pPr>
            <a:r>
              <a:rPr lang="ru-RU" sz="2000" i="1" dirty="0" smtClean="0">
                <a:latin typeface="+mj-lt"/>
              </a:rPr>
              <a:t>	</a:t>
            </a:r>
            <a:endParaRPr lang="ru-RU" sz="2000" i="1" dirty="0"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1276350" y="457200"/>
            <a:ext cx="672467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Питание должно быть сбалансированным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25706"/>
            <a:ext cx="4572032" cy="4332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57200"/>
            <a:ext cx="7358114" cy="762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8000"/>
                </a:solidFill>
              </a:rPr>
              <a:t>Правила здорового питания</a:t>
            </a:r>
            <a:endParaRPr lang="ru-RU" sz="3200" i="1" dirty="0"/>
          </a:p>
        </p:txBody>
      </p:sp>
      <p:pic>
        <p:nvPicPr>
          <p:cNvPr id="8" name="Picture 5" descr="1261309864_produkty-soderzhashhie-belok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2500330" cy="17615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39952" y="1628800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Белки</a:t>
            </a:r>
            <a:r>
              <a:rPr lang="ru-RU" dirty="0" smtClean="0"/>
              <a:t> — незаменимая часть пищи. Они идут на построение новых клеток и замену износившихся, активно участвуют в обмене веществ, непрерывно происходящем в организме.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21468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Жиры </a:t>
            </a:r>
            <a:r>
              <a:rPr lang="ru-RU" dirty="0" smtClean="0"/>
              <a:t>- наиболее мощный источник энергии. Кроме того, жировые отложения  защищают организм от потери тепла и ушибов.</a:t>
            </a:r>
            <a:endParaRPr lang="ru-RU" dirty="0"/>
          </a:p>
        </p:txBody>
      </p:sp>
      <p:pic>
        <p:nvPicPr>
          <p:cNvPr id="65538" name="Picture 2" descr="Вся правда о Кроссфите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857760"/>
            <a:ext cx="2714644" cy="18097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143372" y="45005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Углеводы - </a:t>
            </a:r>
            <a:r>
              <a:rPr lang="ru-RU" dirty="0" smtClean="0"/>
              <a:t> служат для организма основным источником энергии, помогают работать нашим мышцам. Они необходимы для нормального обмена белков и жиров.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Соотношение между белками, жирами и углеводами должно быть 1:1:4.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" name="Picture 8" descr="жи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143248"/>
            <a:ext cx="2143140" cy="1706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dorPitAni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336</TotalTime>
  <Words>464</Words>
  <Application>Microsoft Office PowerPoint</Application>
  <PresentationFormat>Экран (4:3)</PresentationFormat>
  <Paragraphs>75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ZdorPitAni</vt:lpstr>
      <vt:lpstr>Проект: «Школа кулинаров»  </vt:lpstr>
      <vt:lpstr>Цели проекта:</vt:lpstr>
      <vt:lpstr>Этапы проекта </vt:lpstr>
      <vt:lpstr>Слайд 4</vt:lpstr>
      <vt:lpstr>Слайд 5</vt:lpstr>
      <vt:lpstr>Правильное питание –  залог здоровья</vt:lpstr>
      <vt:lpstr>Польза продуктов</vt:lpstr>
      <vt:lpstr> </vt:lpstr>
      <vt:lpstr>Правила здорового питания</vt:lpstr>
      <vt:lpstr>Правила здорового питания</vt:lpstr>
      <vt:lpstr>Полезная пища – условие хорошей успеваемости!</vt:lpstr>
      <vt:lpstr>Полезная пища – условие хорошей успеваемости!</vt:lpstr>
      <vt:lpstr>Вредная пища – проблемы со здоровьем.</vt:lpstr>
      <vt:lpstr>Рецепт моего салата  «Витаминный с яблоком»</vt:lpstr>
      <vt:lpstr>Ингредиенты рецепта «Витаминный салат с яблоком»: </vt:lpstr>
      <vt:lpstr>Приготовление салата: 1.Нарезать огурец и морковь соломкой и выложить в салатник</vt:lpstr>
      <vt:lpstr>2.Нарезать яблоко соломкой, добавить в блюдо</vt:lpstr>
      <vt:lpstr>3.Добавить соль и сметану. Тщательно перемешать. </vt:lpstr>
      <vt:lpstr>Пищевая ценность блюда «Витаминный салат с яблоком» (на 100 грамм): </vt:lpstr>
      <vt:lpstr>Оценка работы над проектом: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«Школа кулинаров»  КНИГА   ЗДОРОВОГО  ПИТАНИЯ</dc:title>
  <dc:creator>Admin</dc:creator>
  <cp:lastModifiedBy>Пользователь</cp:lastModifiedBy>
  <cp:revision>40</cp:revision>
  <dcterms:created xsi:type="dcterms:W3CDTF">2015-01-20T14:05:21Z</dcterms:created>
  <dcterms:modified xsi:type="dcterms:W3CDTF">2018-03-13T13:57:45Z</dcterms:modified>
</cp:coreProperties>
</file>