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25" r:id="rId2"/>
    <p:sldId id="394" r:id="rId3"/>
    <p:sldId id="395" r:id="rId4"/>
    <p:sldId id="396" r:id="rId5"/>
    <p:sldId id="404" r:id="rId6"/>
    <p:sldId id="397" r:id="rId7"/>
    <p:sldId id="399" r:id="rId8"/>
    <p:sldId id="301" r:id="rId9"/>
    <p:sldId id="410" r:id="rId10"/>
    <p:sldId id="400" r:id="rId11"/>
    <p:sldId id="391" r:id="rId12"/>
    <p:sldId id="385" r:id="rId13"/>
    <p:sldId id="332" r:id="rId14"/>
    <p:sldId id="386" r:id="rId15"/>
    <p:sldId id="402" r:id="rId16"/>
    <p:sldId id="387" r:id="rId17"/>
    <p:sldId id="359" r:id="rId18"/>
    <p:sldId id="409" r:id="rId19"/>
    <p:sldId id="365" r:id="rId20"/>
    <p:sldId id="389" r:id="rId21"/>
    <p:sldId id="405" r:id="rId22"/>
    <p:sldId id="411" r:id="rId23"/>
    <p:sldId id="392" r:id="rId24"/>
    <p:sldId id="403" r:id="rId25"/>
    <p:sldId id="286" r:id="rId26"/>
    <p:sldId id="41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91FCF-6E80-4D59-A6AA-8DA02E2D484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F816F-FBCF-436E-A295-A2C4F06A3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04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F816F-FBCF-436E-A295-A2C4F06A330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72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429132"/>
            <a:ext cx="8278688" cy="216822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география 5 класс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Иванова О.Г.,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учитель географии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МКОУ СШ № 4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 г. </a:t>
            </a:r>
            <a:r>
              <a:rPr lang="ru-RU" sz="1800" b="1" dirty="0" err="1" smtClean="0">
                <a:solidFill>
                  <a:schemeClr val="tx1"/>
                </a:solidFill>
                <a:latin typeface="Cambria" pitchFamily="18" charset="0"/>
              </a:rPr>
              <a:t>Калача-на-Дону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Волгоградской области</a:t>
            </a:r>
            <a:endParaRPr lang="ru-RU" sz="1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4"/>
            <a:ext cx="5464060" cy="28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+mn-lt"/>
              </a:rPr>
              <a:t>Путешествие </a:t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по планете Земля</a:t>
            </a:r>
            <a:endParaRPr lang="ru-RU" sz="6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8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+mn-lt"/>
              </a:rPr>
              <a:t>план изучения материка</a:t>
            </a:r>
            <a:endParaRPr lang="ru-RU" sz="5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363272" cy="417497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i="1" dirty="0" smtClean="0"/>
              <a:t>1 -</a:t>
            </a:r>
            <a:r>
              <a:rPr lang="ru-RU" sz="5400" i="1" dirty="0" smtClean="0">
                <a:solidFill>
                  <a:srgbClr val="FF0000"/>
                </a:solidFill>
              </a:rPr>
              <a:t> </a:t>
            </a:r>
            <a:r>
              <a:rPr lang="ru-RU" sz="5400" i="1" dirty="0" smtClean="0"/>
              <a:t> особенности ГП</a:t>
            </a:r>
          </a:p>
          <a:p>
            <a:pPr>
              <a:buNone/>
            </a:pPr>
            <a:r>
              <a:rPr lang="ru-RU" sz="5400" i="1" dirty="0" smtClean="0"/>
              <a:t>2</a:t>
            </a:r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i="1" dirty="0" smtClean="0"/>
              <a:t>– влияние ГП на природу </a:t>
            </a:r>
          </a:p>
          <a:p>
            <a:pPr>
              <a:buNone/>
            </a:pPr>
            <a:r>
              <a:rPr lang="ru-RU" sz="5400" i="1" dirty="0"/>
              <a:t> </a:t>
            </a:r>
            <a:r>
              <a:rPr lang="ru-RU" sz="5400" i="1" dirty="0" smtClean="0"/>
              <a:t>     материка</a:t>
            </a:r>
          </a:p>
          <a:p>
            <a:pPr>
              <a:buNone/>
            </a:pPr>
            <a:r>
              <a:rPr lang="ru-RU" sz="5400" i="1" dirty="0" smtClean="0"/>
              <a:t>3 –специфические черты   </a:t>
            </a:r>
          </a:p>
          <a:p>
            <a:pPr>
              <a:buNone/>
            </a:pPr>
            <a:r>
              <a:rPr lang="ru-RU" sz="5400" i="1" dirty="0"/>
              <a:t> </a:t>
            </a:r>
            <a:r>
              <a:rPr lang="ru-RU" sz="5400" i="1" dirty="0" smtClean="0"/>
              <a:t>     </a:t>
            </a:r>
            <a:r>
              <a:rPr lang="ru-RU" sz="5400" i="1" dirty="0" smtClean="0"/>
              <a:t>природы</a:t>
            </a:r>
            <a:endParaRPr lang="ru-RU" sz="54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1686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0168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Цель: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43050"/>
            <a:ext cx="8352928" cy="464233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6600" i="1" dirty="0" smtClean="0"/>
              <a:t>  </a:t>
            </a:r>
            <a:r>
              <a:rPr lang="ru-RU" sz="5400" i="1" dirty="0" smtClean="0"/>
              <a:t>узнать особенности природы материка </a:t>
            </a:r>
          </a:p>
          <a:p>
            <a:pPr>
              <a:buNone/>
            </a:pPr>
            <a:r>
              <a:rPr lang="ru-RU" sz="5400" i="1" dirty="0"/>
              <a:t> </a:t>
            </a:r>
            <a:r>
              <a:rPr lang="ru-RU" sz="5400" i="1" dirty="0" smtClean="0"/>
              <a:t> с помощью . . . </a:t>
            </a:r>
          </a:p>
          <a:p>
            <a:pPr>
              <a:buNone/>
            </a:pPr>
            <a:r>
              <a:rPr lang="ru-RU" sz="5400" i="1" dirty="0"/>
              <a:t> </a:t>
            </a:r>
            <a:r>
              <a:rPr lang="ru-RU" sz="5400" i="1" dirty="0" smtClean="0"/>
              <a:t> карты, текста учебника, информации в слайдовой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7693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+mn-lt"/>
              </a:rPr>
              <a:t>особенности ГП</a:t>
            </a:r>
            <a:endParaRPr lang="ru-RU" sz="5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363272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5400" b="1" dirty="0" smtClean="0"/>
              <a:t>физическая карта мира</a:t>
            </a:r>
          </a:p>
          <a:p>
            <a:pPr marL="0" indent="0" algn="ctr">
              <a:buNone/>
            </a:pPr>
            <a:r>
              <a:rPr lang="ru-RU" sz="5400" b="1" dirty="0" smtClean="0"/>
              <a:t>стр. 10-11</a:t>
            </a:r>
          </a:p>
          <a:p>
            <a:pPr>
              <a:buFont typeface="Wingdings" pitchFamily="2" charset="2"/>
              <a:buChar char="ü"/>
            </a:pPr>
            <a:endParaRPr lang="ru-RU" sz="4000" b="1" dirty="0"/>
          </a:p>
          <a:p>
            <a:pPr>
              <a:buFont typeface="Wingdings" pitchFamily="2" charset="2"/>
              <a:buChar char="ü"/>
            </a:pPr>
            <a:endParaRPr lang="ru-RU" sz="4000" b="1" dirty="0" smtClean="0"/>
          </a:p>
          <a:p>
            <a:pPr>
              <a:buFont typeface="Wingdings" pitchFamily="2" charset="2"/>
              <a:buChar char="ü"/>
            </a:pPr>
            <a:endParaRPr lang="ru-RU" sz="4000" b="1" dirty="0"/>
          </a:p>
          <a:p>
            <a:pPr>
              <a:buFont typeface="Wingdings" pitchFamily="2" charset="2"/>
              <a:buChar char="ü"/>
            </a:pPr>
            <a:endParaRPr lang="ru-RU" sz="4000" b="1" dirty="0" smtClean="0"/>
          </a:p>
          <a:p>
            <a:pPr>
              <a:buNone/>
            </a:pPr>
            <a:endParaRPr lang="ru-RU" sz="4000" b="1" dirty="0"/>
          </a:p>
          <a:p>
            <a:pPr algn="ctr">
              <a:buNone/>
            </a:pPr>
            <a:endParaRPr lang="ru-RU" sz="5400" i="1" dirty="0" smtClean="0"/>
          </a:p>
        </p:txBody>
      </p:sp>
      <p:pic>
        <p:nvPicPr>
          <p:cNvPr id="4" name="Рисунок 3" descr="C:\Users\User\Pictures\Australi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292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839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+mn-lt"/>
              </a:rPr>
              <a:t>особенности ГП</a:t>
            </a:r>
            <a:endParaRPr lang="ru-RU" sz="5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568952" cy="5400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900" b="1" dirty="0" smtClean="0"/>
              <a:t>полностью располагается в </a:t>
            </a:r>
          </a:p>
          <a:p>
            <a:pPr marL="0" indent="0">
              <a:buNone/>
            </a:pPr>
            <a:r>
              <a:rPr lang="ru-RU" sz="3900" b="1" dirty="0" smtClean="0"/>
              <a:t>   _____________________ полушарии</a:t>
            </a:r>
          </a:p>
          <a:p>
            <a:pPr>
              <a:buFont typeface="Wingdings" pitchFamily="2" charset="2"/>
              <a:buChar char="ü"/>
            </a:pPr>
            <a:r>
              <a:rPr lang="ru-RU" sz="3900" b="1" dirty="0" smtClean="0"/>
              <a:t> почти посредине пересекается</a:t>
            </a:r>
          </a:p>
          <a:p>
            <a:pPr marL="0" indent="0">
              <a:buNone/>
            </a:pPr>
            <a:r>
              <a:rPr lang="ru-RU" sz="3900" b="1" dirty="0"/>
              <a:t> </a:t>
            </a:r>
            <a:r>
              <a:rPr lang="ru-RU" sz="3900" b="1" dirty="0" smtClean="0"/>
              <a:t>  ______________    ___________________</a:t>
            </a:r>
          </a:p>
          <a:p>
            <a:pPr>
              <a:buFont typeface="Wingdings" pitchFamily="2" charset="2"/>
              <a:buChar char="ü"/>
            </a:pPr>
            <a:r>
              <a:rPr lang="ru-RU" sz="3900" b="1" dirty="0"/>
              <a:t> </a:t>
            </a:r>
            <a:r>
              <a:rPr lang="ru-RU" sz="3900" b="1" dirty="0" smtClean="0"/>
              <a:t>омывается </a:t>
            </a:r>
            <a:r>
              <a:rPr lang="ru-RU" sz="3900" b="1" dirty="0"/>
              <a:t>водами </a:t>
            </a:r>
            <a:endParaRPr lang="ru-RU" sz="3900" b="1" dirty="0" smtClean="0"/>
          </a:p>
          <a:p>
            <a:pPr marL="0" indent="0">
              <a:buNone/>
            </a:pPr>
            <a:r>
              <a:rPr lang="ru-RU" sz="3900" b="1" dirty="0"/>
              <a:t> </a:t>
            </a:r>
            <a:r>
              <a:rPr lang="ru-RU" sz="3900" b="1" dirty="0" smtClean="0"/>
              <a:t>  ________________ и ________________   </a:t>
            </a:r>
          </a:p>
          <a:p>
            <a:pPr marL="0" indent="0">
              <a:buNone/>
            </a:pPr>
            <a:r>
              <a:rPr lang="ru-RU" sz="3900" b="1" dirty="0"/>
              <a:t> </a:t>
            </a:r>
            <a:r>
              <a:rPr lang="ru-RU" sz="3900" b="1" dirty="0" smtClean="0"/>
              <a:t>  океанов</a:t>
            </a:r>
          </a:p>
          <a:p>
            <a:pPr>
              <a:buFont typeface="Wingdings" pitchFamily="2" charset="2"/>
              <a:buChar char="ü"/>
            </a:pPr>
            <a:r>
              <a:rPr lang="ru-RU" sz="3900" b="1" dirty="0" smtClean="0"/>
              <a:t>___________________ площадь</a:t>
            </a:r>
          </a:p>
          <a:p>
            <a:pPr marL="0" indent="0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ü"/>
            </a:pPr>
            <a:endParaRPr lang="ru-RU" sz="4000" b="1" dirty="0"/>
          </a:p>
          <a:p>
            <a:pPr>
              <a:buFont typeface="Wingdings" pitchFamily="2" charset="2"/>
              <a:buChar char="ü"/>
            </a:pPr>
            <a:endParaRPr lang="ru-RU" sz="4000" b="1" dirty="0" smtClean="0"/>
          </a:p>
          <a:p>
            <a:pPr>
              <a:buFont typeface="Wingdings" pitchFamily="2" charset="2"/>
              <a:buChar char="ü"/>
            </a:pPr>
            <a:endParaRPr lang="ru-RU" sz="4000" b="1" dirty="0"/>
          </a:p>
          <a:p>
            <a:pPr>
              <a:buFont typeface="Wingdings" pitchFamily="2" charset="2"/>
              <a:buChar char="ü"/>
            </a:pPr>
            <a:endParaRPr lang="ru-RU" sz="4000" b="1" dirty="0" smtClean="0"/>
          </a:p>
          <a:p>
            <a:pPr>
              <a:buNone/>
            </a:pPr>
            <a:endParaRPr lang="ru-RU" sz="4000" b="1" dirty="0"/>
          </a:p>
          <a:p>
            <a:pPr algn="ctr">
              <a:buNone/>
            </a:pPr>
            <a:endParaRPr lang="ru-RU" sz="54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358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+mn-lt"/>
              </a:rPr>
              <a:t>особенности ГП</a:t>
            </a:r>
            <a:endParaRPr lang="ru-RU" sz="5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68952" cy="53285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полностью располагается в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южном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полушарии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 почти  посредине пересекается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южным</a:t>
            </a: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тропиком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омывается </a:t>
            </a:r>
            <a:r>
              <a:rPr lang="ru-RU" sz="4000" b="1" dirty="0"/>
              <a:t>водами </a:t>
            </a:r>
          </a:p>
          <a:p>
            <a:pPr marL="0" indent="0">
              <a:buNone/>
            </a:pPr>
            <a:r>
              <a:rPr lang="ru-RU" sz="4000" b="1" dirty="0"/>
              <a:t>  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Тихого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 </a:t>
            </a:r>
            <a:r>
              <a:rPr lang="ru-RU" sz="4000" b="1" dirty="0"/>
              <a:t>и </a:t>
            </a:r>
            <a:r>
              <a:rPr lang="ru-RU" sz="4000" b="1" dirty="0" smtClean="0"/>
              <a:t>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Индийского</a:t>
            </a:r>
            <a:r>
              <a:rPr lang="ru-RU" sz="4000" b="1" dirty="0" smtClean="0"/>
              <a:t> океанов</a:t>
            </a:r>
            <a:endParaRPr lang="ru-RU" sz="4000" b="1" i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 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небольшая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 </a:t>
            </a:r>
            <a:r>
              <a:rPr lang="ru-RU" sz="4000" b="1" dirty="0" smtClean="0"/>
              <a:t> площадь</a:t>
            </a:r>
          </a:p>
          <a:p>
            <a:pPr marL="0" indent="0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ü"/>
            </a:pPr>
            <a:endParaRPr lang="ru-RU" sz="4000" b="1" dirty="0"/>
          </a:p>
          <a:p>
            <a:pPr>
              <a:buFont typeface="Wingdings" pitchFamily="2" charset="2"/>
              <a:buChar char="ü"/>
            </a:pPr>
            <a:endParaRPr lang="ru-RU" sz="4000" b="1" dirty="0" smtClean="0"/>
          </a:p>
          <a:p>
            <a:pPr>
              <a:buFont typeface="Wingdings" pitchFamily="2" charset="2"/>
              <a:buChar char="ü"/>
            </a:pPr>
            <a:endParaRPr lang="ru-RU" sz="4000" b="1" dirty="0"/>
          </a:p>
          <a:p>
            <a:pPr>
              <a:buFont typeface="Wingdings" pitchFamily="2" charset="2"/>
              <a:buChar char="ü"/>
            </a:pPr>
            <a:endParaRPr lang="ru-RU" sz="4000" b="1" dirty="0" smtClean="0"/>
          </a:p>
          <a:p>
            <a:pPr>
              <a:buNone/>
            </a:pPr>
            <a:endParaRPr lang="ru-RU" sz="4000" b="1" dirty="0"/>
          </a:p>
          <a:p>
            <a:pPr algn="ctr">
              <a:buNone/>
            </a:pPr>
            <a:endParaRPr lang="ru-RU" sz="54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1317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+mn-lt"/>
              </a:rPr>
              <a:t>ПРИРОДНЫЕ ЗОНЫ</a:t>
            </a:r>
            <a:endParaRPr lang="ru-RU" sz="5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060848"/>
            <a:ext cx="8719406" cy="41875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  </a:t>
            </a:r>
            <a:r>
              <a:rPr lang="ru-RU" sz="5200" b="1" dirty="0" smtClean="0"/>
              <a:t>атлас</a:t>
            </a:r>
          </a:p>
          <a:p>
            <a:pPr algn="ctr">
              <a:buNone/>
            </a:pPr>
            <a:r>
              <a:rPr lang="ru-RU" sz="5200" b="1" dirty="0" smtClean="0"/>
              <a:t>стр. 26-27</a:t>
            </a:r>
          </a:p>
          <a:p>
            <a:pPr algn="ctr">
              <a:buNone/>
            </a:pPr>
            <a:r>
              <a:rPr lang="ru-RU" sz="5200" b="1" dirty="0" smtClean="0"/>
              <a:t>«Природные зоны»</a:t>
            </a:r>
            <a:endParaRPr lang="ru-RU" sz="5200" b="1" dirty="0"/>
          </a:p>
        </p:txBody>
      </p:sp>
      <p:pic>
        <p:nvPicPr>
          <p:cNvPr id="6" name="Объект 4" descr="C:\Users\User\Pictures\03_klimaticheskie_pojasa_i_prir_zony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4" y="1409080"/>
            <a:ext cx="8902261" cy="51125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7403872"/>
              </p:ext>
            </p:extLst>
          </p:nvPr>
        </p:nvGraphicFramePr>
        <p:xfrm>
          <a:off x="232096" y="1412776"/>
          <a:ext cx="5691476" cy="51125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5738"/>
                <a:gridCol w="2845738"/>
              </a:tblGrid>
              <a:tr h="54005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ПВЛ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1852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ВТЛ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5919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САВАННЫ</a:t>
                      </a:r>
                    </a:p>
                  </a:txBody>
                  <a:tcPr/>
                </a:tc>
              </a:tr>
              <a:tr h="55919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ПУСТЫНИ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9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ЮЖНЫЙ ТРОПИК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8853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ПУСТЫНИ</a:t>
                      </a:r>
                    </a:p>
                  </a:txBody>
                  <a:tcPr/>
                </a:tc>
              </a:tr>
              <a:tr h="55919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САВАННЫ</a:t>
                      </a:r>
                    </a:p>
                  </a:txBody>
                  <a:tcPr/>
                </a:tc>
              </a:tr>
              <a:tr h="55919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ВТЛ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5919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/>
                          </a:solidFill>
                        </a:rPr>
                        <a:t>ЖВЛ</a:t>
                      </a:r>
                      <a:endParaRPr lang="ru-RU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475656" y="4294899"/>
            <a:ext cx="484632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V="1">
            <a:off x="1475656" y="1556792"/>
            <a:ext cx="484632" cy="1939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409080"/>
            <a:ext cx="5738533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0" b="1" dirty="0" smtClean="0">
                <a:solidFill>
                  <a:schemeClr val="bg1"/>
                </a:solidFill>
              </a:rPr>
              <a:t>?</a:t>
            </a:r>
            <a:endParaRPr lang="ru-RU" sz="2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4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568952" cy="72008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влияние ГП на природу Австралии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2276872"/>
            <a:ext cx="2592288" cy="3960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endParaRPr lang="ru-RU" sz="28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ambria" pitchFamily="18" charset="0"/>
              </a:rPr>
              <a:t>жарко</a:t>
            </a:r>
          </a:p>
          <a:p>
            <a:pPr algn="ctr"/>
            <a:r>
              <a:rPr lang="ru-RU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ambria" pitchFamily="18" charset="0"/>
              </a:rPr>
              <a:t>мало влаги (сухо)</a:t>
            </a:r>
          </a:p>
          <a:p>
            <a:pPr marL="457200" indent="-457200">
              <a:buFontTx/>
              <a:buChar char="-"/>
            </a:pPr>
            <a:endParaRPr lang="ru-RU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276872"/>
            <a:ext cx="2721452" cy="3960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- 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400" b="1" dirty="0" smtClean="0"/>
              <a:t>- почти </a:t>
            </a:r>
            <a:r>
              <a:rPr lang="ru-RU" sz="2400" b="1" dirty="0"/>
              <a:t>посредине пересекается </a:t>
            </a:r>
            <a:r>
              <a:rPr lang="ru-RU" sz="2400" b="1" dirty="0">
                <a:solidFill>
                  <a:srgbClr val="FF0000"/>
                </a:solidFill>
              </a:rPr>
              <a:t>южным   тропиком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-</a:t>
            </a:r>
            <a:r>
              <a:rPr lang="ru-RU" sz="2400" b="1" dirty="0" smtClean="0"/>
              <a:t>полностью располагается в  </a:t>
            </a:r>
            <a:r>
              <a:rPr lang="ru-RU" sz="2400" b="1" dirty="0" smtClean="0">
                <a:solidFill>
                  <a:srgbClr val="FF0000"/>
                </a:solidFill>
              </a:rPr>
              <a:t>южном  полушарии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1340768"/>
            <a:ext cx="2376264" cy="6120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особенности 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природы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340768"/>
            <a:ext cx="2592288" cy="6120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природные условия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340768"/>
            <a:ext cx="2232248" cy="6120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особенности ГП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1782829"/>
            <a:ext cx="97840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97308" y="2276872"/>
            <a:ext cx="2895172" cy="3960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- </a:t>
            </a:r>
            <a:r>
              <a:rPr lang="ru-RU" sz="2000" b="1" dirty="0"/>
              <a:t>природные зоны сменяют друг друга к северу и югу </a:t>
            </a:r>
            <a:endParaRPr lang="ru-RU" sz="2000" dirty="0"/>
          </a:p>
          <a:p>
            <a:r>
              <a:rPr lang="ru-RU" sz="2000" b="1" dirty="0"/>
              <a:t>от южного тропика</a:t>
            </a:r>
            <a:endParaRPr lang="ru-RU" sz="2000" dirty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- больше </a:t>
            </a:r>
            <a:r>
              <a:rPr lang="ru-RU" sz="2000" b="1" dirty="0"/>
              <a:t>половины территории </a:t>
            </a:r>
            <a:endParaRPr lang="ru-RU" sz="2000" dirty="0"/>
          </a:p>
          <a:p>
            <a:r>
              <a:rPr lang="ru-RU" sz="2000" b="1" dirty="0"/>
              <a:t>занимают </a:t>
            </a:r>
            <a:endParaRPr lang="ru-RU" sz="2000" b="1" dirty="0" smtClean="0"/>
          </a:p>
          <a:p>
            <a:r>
              <a:rPr lang="ru-RU" sz="2000" b="1" dirty="0" smtClean="0"/>
              <a:t>пустыни </a:t>
            </a:r>
            <a:r>
              <a:rPr lang="ru-RU" sz="2000" b="1" dirty="0"/>
              <a:t>и саванны</a:t>
            </a:r>
            <a:endParaRPr lang="ru-RU" sz="2000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3600" b="1" dirty="0"/>
              <a:t> </a:t>
            </a:r>
            <a:endParaRPr lang="ru-RU" sz="36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508104" y="1804582"/>
            <a:ext cx="97840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1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черты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уникальной природы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материка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/>
              <a:t>Австралия – страна наоборот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3734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черты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уникальной природы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Австралии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/>
              <a:t>учебник</a:t>
            </a:r>
          </a:p>
          <a:p>
            <a:pPr marL="0" indent="0" algn="ctr">
              <a:buNone/>
            </a:pPr>
            <a:r>
              <a:rPr lang="ru-RU" sz="5400" b="1" dirty="0" smtClean="0"/>
              <a:t>стр. 134-135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39299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Pictures\2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Pictures\wetland-drought-wallpaper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Pictures\Tarangire-bottom-pic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9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Pictures\618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9" y="476675"/>
            <a:ext cx="8208912" cy="59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Pictures\казуар.pn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0" y="455702"/>
            <a:ext cx="8208911" cy="597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User\Pictures\56944ba0336c5.jpg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429"/>
            <a:ext cx="8208912" cy="597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User\Pictures\9bd6e0b4295b94a2905c94562d9e339b0448a129.jpg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9566"/>
            <a:ext cx="8208910" cy="597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User\Pictures\12154.jpg"/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701"/>
            <a:ext cx="8208910" cy="597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User\Pictures\Growing-Grass-Trees.jpg"/>
          <p:cNvPicPr/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701"/>
            <a:ext cx="8352928" cy="597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344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itchFamily="18" charset="0"/>
              </a:rPr>
              <a:t>Путешествие продолжается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uslide.ru/images/12/18716/960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700808"/>
            <a:ext cx="6552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1700808"/>
            <a:ext cx="7416824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ФИЗИЧЕСКАЯ КАРТА МИРА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СТР. 10-11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0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karta-okeanii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8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Pictures\Perryslookdownbluemountain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7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DaBcfpwpIttLlZ7Y9PsGVjl72eJkfbmt4t8yenImKBVvK0kTmF0xjctABnaLJIm9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92696"/>
            <a:ext cx="7272807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1395133917_665108-lake-eyre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73607"/>
            <a:ext cx="7272807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Pictures\nastol_com_ua-2560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73607"/>
            <a:ext cx="7272807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Pictures\299623_orig.jpg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8" y="709611"/>
            <a:ext cx="5544616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Pictures\028c2370f75d010dc880b31947c1e356_i-64.jpg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80120"/>
            <a:ext cx="5544616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Pictures\472420386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670474"/>
            <a:ext cx="727280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143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066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ctr"/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АВСТРАЛИЯ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35292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материк</a:t>
            </a:r>
          </a:p>
          <a:p>
            <a:pPr marL="0" indent="0" algn="ctr">
              <a:buNone/>
            </a:pPr>
            <a:r>
              <a:rPr lang="ru-RU" sz="5400" dirty="0" smtClean="0"/>
              <a:t>находится </a:t>
            </a:r>
          </a:p>
          <a:p>
            <a:pPr marL="0" indent="0" algn="ctr">
              <a:buNone/>
            </a:pPr>
            <a:r>
              <a:rPr lang="ru-RU" sz="5400" dirty="0" smtClean="0"/>
              <a:t>на определенном удалении </a:t>
            </a:r>
          </a:p>
          <a:p>
            <a:pPr marL="0" indent="0" algn="ctr">
              <a:buNone/>
            </a:pPr>
            <a:r>
              <a:rPr lang="ru-RU" sz="5400" dirty="0" smtClean="0"/>
              <a:t>от других континентов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1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84888154"/>
              </p:ext>
            </p:extLst>
          </p:nvPr>
        </p:nvGraphicFramePr>
        <p:xfrm>
          <a:off x="179512" y="260350"/>
          <a:ext cx="8784976" cy="604897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96544"/>
                <a:gridCol w="3888432"/>
              </a:tblGrid>
              <a:tr h="60489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ru-RU" sz="48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48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48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4800" smtClean="0">
                          <a:solidFill>
                            <a:srgbClr val="C00000"/>
                          </a:solidFill>
                          <a:latin typeface="Cambria" pitchFamily="18" charset="0"/>
                        </a:rPr>
                        <a:t>Австралия!</a:t>
                      </a:r>
                      <a:endParaRPr lang="ru-RU" sz="48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Pictures\australie-destination-au-pa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896544" cy="5020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44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0168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Результат урока: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43050"/>
            <a:ext cx="8352928" cy="46423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6600" i="1" dirty="0" smtClean="0"/>
          </a:p>
          <a:p>
            <a:pPr>
              <a:buNone/>
            </a:pPr>
            <a:r>
              <a:rPr lang="ru-RU" sz="6600" i="1" smtClean="0"/>
              <a:t>  знать </a:t>
            </a:r>
            <a:r>
              <a:rPr lang="ru-RU" sz="6600" i="1" dirty="0" smtClean="0"/>
              <a:t>особенности природы материка </a:t>
            </a:r>
          </a:p>
          <a:p>
            <a:pPr>
              <a:buNone/>
            </a:pPr>
            <a:r>
              <a:rPr lang="ru-RU" sz="6600" i="1" dirty="0"/>
              <a:t> </a:t>
            </a:r>
            <a:r>
              <a:rPr lang="ru-RU" sz="6600" i="1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125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2008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60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60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mbria" pitchFamily="18" charset="0"/>
              </a:rPr>
              <a:t>самооценка</a:t>
            </a:r>
            <a:endParaRPr lang="ru-RU" sz="4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6658586"/>
              </p:ext>
            </p:extLst>
          </p:nvPr>
        </p:nvGraphicFramePr>
        <p:xfrm>
          <a:off x="395535" y="1196750"/>
          <a:ext cx="8424936" cy="5400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72809"/>
                <a:gridCol w="576064"/>
                <a:gridCol w="576063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показатели оценивания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Работа по физической карте мира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Работа по карте «Природные зоны»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Работа в листе-опоре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Работа в листе-опоре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Сотрудничество в паре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2143850"/>
            <a:ext cx="7200800" cy="42484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 - </a:t>
            </a:r>
            <a:r>
              <a:rPr lang="ru-RU" sz="4000" b="1" dirty="0" smtClean="0">
                <a:solidFill>
                  <a:schemeClr val="tx1"/>
                </a:solidFill>
              </a:rPr>
              <a:t>большой вклад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С –</a:t>
            </a:r>
            <a:r>
              <a:rPr lang="ru-RU" sz="4000" b="1" dirty="0" smtClean="0">
                <a:solidFill>
                  <a:schemeClr val="tx1"/>
                </a:solidFill>
              </a:rPr>
              <a:t>средний вклад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М – </a:t>
            </a:r>
            <a:r>
              <a:rPr lang="ru-RU" sz="4000" b="1" dirty="0" smtClean="0">
                <a:solidFill>
                  <a:schemeClr val="tx1"/>
                </a:solidFill>
              </a:rPr>
              <a:t>минимальный вклад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5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+mn-lt"/>
              </a:rPr>
              <a:t>Домашнее задание</a:t>
            </a:r>
            <a:endParaRPr lang="ru-RU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10160" cy="54006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тетрадь-практикум</a:t>
            </a:r>
          </a:p>
          <a:p>
            <a:pPr algn="ctr">
              <a:buNone/>
            </a:pPr>
            <a:r>
              <a:rPr lang="ru-RU" sz="3600" b="1" dirty="0" smtClean="0"/>
              <a:t>стр. 105-106</a:t>
            </a:r>
          </a:p>
          <a:p>
            <a:pPr algn="ctr">
              <a:buNone/>
            </a:pPr>
            <a:r>
              <a:rPr lang="ru-RU" sz="3600" b="1" dirty="0" smtClean="0"/>
              <a:t>(Картографический практикум)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_______________________</a:t>
            </a:r>
            <a:endParaRPr lang="ru-RU" sz="39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200" b="1" dirty="0"/>
              <a:t>учебник - </a:t>
            </a:r>
            <a:r>
              <a:rPr lang="en-US" sz="3200" b="1" dirty="0"/>
              <a:t> &amp;</a:t>
            </a:r>
            <a:r>
              <a:rPr lang="ru-RU" sz="3200" b="1" dirty="0"/>
              <a:t> </a:t>
            </a:r>
            <a:r>
              <a:rPr lang="ru-RU" sz="3200" b="1" dirty="0" smtClean="0"/>
              <a:t>25</a:t>
            </a:r>
          </a:p>
          <a:p>
            <a:pPr algn="ctr"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рабочая тетрадь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стр. 63 - 64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(задания № 1-6)                             тетрадь-практикум</a:t>
            </a:r>
          </a:p>
          <a:p>
            <a:pPr algn="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стр. 102-103 </a:t>
            </a:r>
          </a:p>
          <a:p>
            <a:pPr algn="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(задания № 1-6)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en-US" sz="6000" b="1" dirty="0" err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sms</a:t>
            </a:r>
            <a:r>
              <a:rPr lang="en-US" sz="60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- </a:t>
            </a:r>
            <a:r>
              <a:rPr lang="ru-RU" sz="60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сообщение 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5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322128" cy="496855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(краткая запись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о настроении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после урока)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http://static7.depositphotos.com/1278120/774/i/950/depositphotos_7748338-3D-person-on-the-phon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204864"/>
            <a:ext cx="3882071" cy="42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9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066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+mn-lt"/>
              </a:rPr>
              <a:t>1- подумаем</a:t>
            </a:r>
            <a:endParaRPr lang="ru-RU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52928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материк</a:t>
            </a:r>
          </a:p>
          <a:p>
            <a:pPr marL="0" indent="0" algn="ctr">
              <a:buNone/>
            </a:pPr>
            <a:r>
              <a:rPr lang="ru-RU" sz="5100" dirty="0"/>
              <a:t>полностью </a:t>
            </a:r>
            <a:r>
              <a:rPr lang="ru-RU" sz="5100" dirty="0" smtClean="0"/>
              <a:t>находится</a:t>
            </a:r>
          </a:p>
          <a:p>
            <a:pPr marL="0" indent="0" algn="ctr">
              <a:buNone/>
            </a:pPr>
            <a:r>
              <a:rPr lang="ru-RU" sz="5100" dirty="0" smtClean="0"/>
              <a:t>в </a:t>
            </a:r>
            <a:r>
              <a:rPr lang="ru-RU" sz="5100" dirty="0"/>
              <a:t>северном полушарии, </a:t>
            </a:r>
            <a:endParaRPr lang="ru-RU" sz="5100" dirty="0" smtClean="0"/>
          </a:p>
          <a:p>
            <a:pPr marL="0" indent="0" algn="ctr">
              <a:buNone/>
            </a:pPr>
            <a:r>
              <a:rPr lang="ru-RU" sz="5100" dirty="0" smtClean="0"/>
              <a:t>большая протяженность</a:t>
            </a:r>
          </a:p>
          <a:p>
            <a:pPr marL="0" indent="0" algn="ctr">
              <a:buNone/>
            </a:pPr>
            <a:r>
              <a:rPr lang="ru-RU" sz="5100" dirty="0" smtClean="0"/>
              <a:t> </a:t>
            </a:r>
            <a:r>
              <a:rPr lang="ru-RU" sz="5100" dirty="0"/>
              <a:t>с севера на юг, </a:t>
            </a:r>
            <a:endParaRPr lang="ru-RU" sz="5100" dirty="0" smtClean="0"/>
          </a:p>
          <a:p>
            <a:pPr marL="0" indent="0" algn="ctr">
              <a:buNone/>
            </a:pPr>
            <a:r>
              <a:rPr lang="ru-RU" sz="5100" dirty="0" smtClean="0"/>
              <a:t>огромная площадь</a:t>
            </a: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 ЕВРАЗИЯ</a:t>
            </a:r>
            <a:endParaRPr lang="ru-RU" sz="4400" b="1" dirty="0"/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066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+mn-lt"/>
              </a:rPr>
              <a:t>2- подумаем</a:t>
            </a:r>
            <a:endParaRPr lang="ru-RU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52928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материк</a:t>
            </a:r>
          </a:p>
          <a:p>
            <a:pPr marL="0" indent="0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dirty="0"/>
              <a:t>экватор делит </a:t>
            </a:r>
            <a:r>
              <a:rPr lang="ru-RU" sz="4000" dirty="0" smtClean="0"/>
              <a:t>почти </a:t>
            </a:r>
            <a:r>
              <a:rPr lang="ru-RU" sz="4000" dirty="0"/>
              <a:t>пополам</a:t>
            </a:r>
            <a:endParaRPr lang="ru-RU" sz="4400" b="1" dirty="0"/>
          </a:p>
          <a:p>
            <a:pPr marL="0" indent="0" algn="ctr">
              <a:buNone/>
            </a:pPr>
            <a:endParaRPr lang="ru-RU" sz="5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Африка</a:t>
            </a:r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066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+mn-lt"/>
              </a:rPr>
              <a:t>3- подумаем</a:t>
            </a:r>
            <a:endParaRPr lang="ru-RU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52928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материк</a:t>
            </a:r>
          </a:p>
          <a:p>
            <a:pPr marL="0" indent="0" algn="ctr">
              <a:buNone/>
            </a:pPr>
            <a:r>
              <a:rPr lang="ru-RU" sz="4000" dirty="0" smtClean="0"/>
              <a:t>имеет большую протяженность</a:t>
            </a:r>
          </a:p>
          <a:p>
            <a:pPr marL="0" indent="0" algn="ctr">
              <a:buNone/>
            </a:pPr>
            <a:r>
              <a:rPr lang="ru-RU" sz="4000" dirty="0" smtClean="0"/>
              <a:t> с </a:t>
            </a:r>
            <a:r>
              <a:rPr lang="ru-RU" sz="4000" dirty="0" err="1" smtClean="0"/>
              <a:t>С</a:t>
            </a:r>
            <a:r>
              <a:rPr lang="ru-RU" sz="4000" dirty="0" smtClean="0"/>
              <a:t> на Ю,</a:t>
            </a:r>
          </a:p>
          <a:p>
            <a:pPr marL="0" indent="0" algn="ctr">
              <a:buNone/>
            </a:pPr>
            <a:r>
              <a:rPr lang="ru-RU" sz="4000" dirty="0" smtClean="0"/>
              <a:t>омывается водами трех океанов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Северная Америка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0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066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+mn-lt"/>
              </a:rPr>
              <a:t>4- подумаем</a:t>
            </a:r>
            <a:endParaRPr lang="ru-RU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52928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материк</a:t>
            </a:r>
          </a:p>
          <a:p>
            <a:pPr marL="0" indent="0" algn="ctr">
              <a:buNone/>
            </a:pPr>
            <a:r>
              <a:rPr lang="ru-RU" sz="4000" dirty="0"/>
              <a:t>экватор пересекает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в </a:t>
            </a:r>
            <a:r>
              <a:rPr lang="ru-RU" sz="4000" dirty="0"/>
              <a:t>северной части,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южный </a:t>
            </a:r>
            <a:r>
              <a:rPr lang="ru-RU" sz="4000" dirty="0"/>
              <a:t>тропик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делит </a:t>
            </a:r>
            <a:r>
              <a:rPr lang="ru-RU" sz="4000" dirty="0"/>
              <a:t>материк почти </a:t>
            </a:r>
            <a:r>
              <a:rPr lang="ru-RU" sz="4000" dirty="0" smtClean="0"/>
              <a:t>пополам</a:t>
            </a:r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Южная Америка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066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+mn-lt"/>
              </a:rPr>
              <a:t>5- подумаем</a:t>
            </a:r>
            <a:endParaRPr lang="ru-RU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52928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материк</a:t>
            </a:r>
          </a:p>
          <a:p>
            <a:pPr marL="0" indent="0" algn="ctr">
              <a:buNone/>
            </a:pPr>
            <a:r>
              <a:rPr lang="ru-RU" sz="4400" dirty="0" smtClean="0"/>
              <a:t>на </a:t>
            </a:r>
            <a:r>
              <a:rPr lang="ru-RU" sz="4400" dirty="0"/>
              <a:t>определенном удалении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от </a:t>
            </a:r>
            <a:r>
              <a:rPr lang="ru-RU" sz="4400" dirty="0"/>
              <a:t>других </a:t>
            </a:r>
            <a:r>
              <a:rPr lang="ru-RU" sz="4400" dirty="0" smtClean="0"/>
              <a:t>континентов,</a:t>
            </a:r>
          </a:p>
          <a:p>
            <a:pPr marL="0" indent="0" algn="ctr">
              <a:buNone/>
            </a:pPr>
            <a:r>
              <a:rPr lang="ru-RU" sz="4400" dirty="0" smtClean="0"/>
              <a:t>находится </a:t>
            </a:r>
            <a:r>
              <a:rPr lang="ru-RU" sz="4400" dirty="0"/>
              <a:t>на незначительном </a:t>
            </a:r>
          </a:p>
          <a:p>
            <a:pPr marL="0" indent="0" algn="ctr">
              <a:buNone/>
            </a:pPr>
            <a:r>
              <a:rPr lang="ru-RU" sz="4400" dirty="0"/>
              <a:t>расстоянии от </a:t>
            </a:r>
            <a:r>
              <a:rPr lang="ru-RU" sz="4400" dirty="0" smtClean="0"/>
              <a:t>экватора</a:t>
            </a:r>
            <a:endParaRPr lang="ru-RU" sz="4400" dirty="0"/>
          </a:p>
          <a:p>
            <a:pPr marL="0" indent="0" algn="ctr">
              <a:buNone/>
            </a:pPr>
            <a:endParaRPr lang="ru-RU" sz="5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АВСТРАЛИЯ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579296" cy="156317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+mn-lt"/>
              </a:rPr>
              <a:t> Путешествие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по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Австралии</a:t>
            </a:r>
            <a:endParaRPr lang="ru-RU" b="1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Pictures\globe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5698604" cy="526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577868266"/>
              </p:ext>
            </p:extLst>
          </p:nvPr>
        </p:nvGraphicFramePr>
        <p:xfrm>
          <a:off x="179512" y="260350"/>
          <a:ext cx="8784976" cy="604897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92488"/>
                <a:gridCol w="4392488"/>
              </a:tblGrid>
              <a:tr h="60489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ru-RU" sz="48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48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54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5400" smtClean="0">
                          <a:solidFill>
                            <a:srgbClr val="C00000"/>
                          </a:solidFill>
                          <a:latin typeface="Cambria" pitchFamily="18" charset="0"/>
                        </a:rPr>
                        <a:t>Австралия?</a:t>
                      </a:r>
                      <a:endParaRPr lang="ru-RU" sz="5400" dirty="0" smtClean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:\Users\User\Pictures\11241431-Политическая-карта-Австралии-с-несколькими-государст%D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6044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573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1324</TotalTime>
  <Words>406</Words>
  <Application>Microsoft Office PowerPoint</Application>
  <PresentationFormat>Экран (4:3)</PresentationFormat>
  <Paragraphs>206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Путешествие  по планете Земля</vt:lpstr>
      <vt:lpstr>Путешествие продолжается</vt:lpstr>
      <vt:lpstr>1- подумаем</vt:lpstr>
      <vt:lpstr>2- подумаем</vt:lpstr>
      <vt:lpstr>3- подумаем</vt:lpstr>
      <vt:lpstr>4- подумаем</vt:lpstr>
      <vt:lpstr>5- подумаем</vt:lpstr>
      <vt:lpstr> Путешествие   по  Австралии</vt:lpstr>
      <vt:lpstr>Слайд 9</vt:lpstr>
      <vt:lpstr>план изучения материка</vt:lpstr>
      <vt:lpstr>Цель:</vt:lpstr>
      <vt:lpstr>особенности ГП</vt:lpstr>
      <vt:lpstr>особенности ГП</vt:lpstr>
      <vt:lpstr>особенности ГП</vt:lpstr>
      <vt:lpstr>ПРИРОДНЫЕ ЗОНЫ</vt:lpstr>
      <vt:lpstr>влияние ГП на природу Австралии</vt:lpstr>
      <vt:lpstr>Слайд 17</vt:lpstr>
      <vt:lpstr>Слайд 18</vt:lpstr>
      <vt:lpstr>Слайд 19</vt:lpstr>
      <vt:lpstr>Слайд 20</vt:lpstr>
      <vt:lpstr>АВСТРАЛИЯ</vt:lpstr>
      <vt:lpstr>Слайд 22</vt:lpstr>
      <vt:lpstr>Результат урока:</vt:lpstr>
      <vt:lpstr>      самооценка</vt:lpstr>
      <vt:lpstr>Домашнее задание</vt:lpstr>
      <vt:lpstr>    sms -  сообщение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свиноводство</dc:title>
  <cp:lastModifiedBy>1</cp:lastModifiedBy>
  <cp:revision>423</cp:revision>
  <dcterms:modified xsi:type="dcterms:W3CDTF">2018-03-13T17:12:33Z</dcterms:modified>
</cp:coreProperties>
</file>