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4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4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8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9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0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7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4524-3C5E-4C90-9C8C-69C4F172D46E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A5D8-BAEF-4D64-A2C0-E2410B4E3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84976" cy="1872207"/>
          </a:xfr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№33«Белочка»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601000" cy="4176464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поздравительной открытки к 8 марта в технике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вытынанки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Камышанова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Г.Б.</a:t>
            </a:r>
          </a:p>
          <a:p>
            <a:pPr algn="r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</a:p>
        </p:txBody>
      </p:sp>
    </p:spTree>
    <p:extLst>
      <p:ext uri="{BB962C8B-B14F-4D97-AF65-F5344CB8AC3E}">
        <p14:creationId xmlns:p14="http://schemas.microsoft.com/office/powerpoint/2010/main" val="107413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Вытынанки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витинанки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древний вид декоративно-прикладного искусства, вырезание из бумаги.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2132856"/>
            <a:ext cx="82296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3" name="Picture 9" descr="C:\Users\Галина\Desktop\20a5e8e53ad18b2e449eda2c2c365e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16832"/>
            <a:ext cx="873804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8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456384" cy="46910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вытынанок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Китай, именно там во втором веке н.э. появился материал для изготовления поделок – бумага. В этой стране вырезание из бумаги по трафарету, изделия называют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цзяньчжи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Поскольку бумага была в то время крайне дорогой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 подобный вид искусства оказался доступен только привилегированным слоям населения.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Галина\Desktop\96488e51c59554d3d92b53e51fa04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0648"/>
            <a:ext cx="51125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вытынанки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делятся на несколько групп: одинарные, ажурные, силуэтные, сложные.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Галина\Desktop\DSC05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80920" cy="47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8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вырезанию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802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518457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Самое главное в искусстве вырезания нож (макетный или канцелярский), он должен быть хорошо заточен и меть узкий конец, поскольку необходимо вырезать мелкие элементы. Для круглых отверстий используют дырокол, для прямых – линейку. Трафарет для </a:t>
            </a:r>
            <a:r>
              <a:rPr lang="ru-RU" sz="2000" dirty="0" err="1" smtClean="0"/>
              <a:t>вытынанок</a:t>
            </a:r>
            <a:r>
              <a:rPr lang="ru-RU" sz="2000" dirty="0" smtClean="0"/>
              <a:t> распечатывают на принтере, взяв готовый рисунок или создав его самостоятельно.</a:t>
            </a:r>
            <a:endParaRPr lang="ru-RU" sz="2000" dirty="0"/>
          </a:p>
        </p:txBody>
      </p:sp>
      <p:pic>
        <p:nvPicPr>
          <p:cNvPr id="5122" name="Picture 2" descr="C:\Users\Галина\Desktop\760697ce7f6419437ce42ff8e2a542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4312"/>
            <a:ext cx="54006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 своими руками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19" y="1535113"/>
            <a:ext cx="4248473" cy="639762"/>
          </a:xfrm>
        </p:spPr>
        <p:txBody>
          <a:bodyPr>
            <a:noAutofit/>
          </a:bodyPr>
          <a:lstStyle/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Трафарет для открытки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203971"/>
            <a:ext cx="4040188" cy="432137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65103"/>
            <a:ext cx="4329807" cy="6397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к 8 марта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4681" y="2204865"/>
            <a:ext cx="4257799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Галина\Desktop\8309d2c5fd11f4b483d2089a11a5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Галина\Desktop\11284527_70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5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таких открыток исходит тепло, потому что они сделаны своими руками и с любовью.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131" y="2204864"/>
            <a:ext cx="4119669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6" name="Picture 8" descr="C:\Users\Галина\Desktop\e69066853bafb2a21b326b572b00d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121422" cy="39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Галина\Desktop\85108345_zf_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76725" cy="39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5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188640"/>
            <a:ext cx="7402513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Желаю вам творческих успехов!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Галина\Desktop\be71ef8e8f6c8cf08f8e2679a0e68d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46057" cy="4608512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46089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88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Детский сад №33«Белочка» города Лесосибирска</vt:lpstr>
      <vt:lpstr>Вытынанки (витинанки) – это древний вид декоративно-прикладного искусства, вырезание из бумаги.</vt:lpstr>
      <vt:lpstr>Из истории</vt:lpstr>
      <vt:lpstr>Современные вытынанки делятся на несколько групп: одинарные, ажурные, силуэтные, сложные.</vt:lpstr>
      <vt:lpstr>Советы по вырезанию</vt:lpstr>
      <vt:lpstr>Открытки своими руками</vt:lpstr>
      <vt:lpstr>От таких открыток исходит тепло, потому что они сделаны своими руками и с любовью.</vt:lpstr>
      <vt:lpstr>Желаю вам творческих успехов!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№33«Белочка» города Лесосибирска</dc:title>
  <dc:creator>Галина</dc:creator>
  <cp:lastModifiedBy>Галина</cp:lastModifiedBy>
  <cp:revision>13</cp:revision>
  <dcterms:created xsi:type="dcterms:W3CDTF">2018-02-19T09:05:07Z</dcterms:created>
  <dcterms:modified xsi:type="dcterms:W3CDTF">2018-03-13T09:54:06Z</dcterms:modified>
</cp:coreProperties>
</file>