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59" r:id="rId4"/>
    <p:sldId id="261" r:id="rId5"/>
    <p:sldId id="263" r:id="rId6"/>
    <p:sldId id="264" r:id="rId7"/>
    <p:sldId id="266" r:id="rId8"/>
    <p:sldId id="270" r:id="rId9"/>
    <p:sldId id="280" r:id="rId10"/>
    <p:sldId id="274" r:id="rId11"/>
    <p:sldId id="271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E03C82"/>
    <a:srgbClr val="DA080D"/>
    <a:srgbClr val="99FF99"/>
    <a:srgbClr val="1D5323"/>
    <a:srgbClr val="5ADC66"/>
    <a:srgbClr val="C9FFC9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0C629C9-A2FF-4FFF-8A90-D5CBE8667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FCFDD-2A37-42EB-9E23-F940B8823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48345-9E74-45B5-924C-86B5EEE445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6F8D6-B745-4322-823C-6208A61A3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F8D6D-2C70-41A1-BCF9-983569C45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416A3-C4BE-42CD-9561-AF82FE6F0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98AC3-7F01-4B6D-AB26-3FC636EB2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75741-3927-427A-A421-9CA20F9C5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BA435-B7AE-4959-99FB-D0E6287DE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A06F2-86DA-4B8F-B522-79EB70EDB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5050F-060F-4FD9-A5EB-9250EA200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7D480-9E23-48ED-9AB6-5D17F435A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E9F89-FA71-4FE9-B9E7-52EBAD1A3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AA66"/>
            </a:gs>
            <a:gs pos="50000">
              <a:srgbClr val="99FF99"/>
            </a:gs>
            <a:gs pos="100000">
              <a:srgbClr val="66AA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A6C1D22-30DA-4085-9353-CE9B75D9CD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1000">
    <p:wheel spokes="3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8" y="1685925"/>
            <a:ext cx="8218487" cy="2433638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rgbClr val="DA080D"/>
                </a:solidFill>
              </a:rPr>
              <a:t>Физминутка </a:t>
            </a:r>
            <a:br>
              <a:rPr lang="ru-RU" sz="5400" b="1" smtClean="0">
                <a:solidFill>
                  <a:srgbClr val="DA080D"/>
                </a:solidFill>
              </a:rPr>
            </a:br>
            <a:r>
              <a:rPr lang="ru-RU" sz="5400" b="1" smtClean="0">
                <a:solidFill>
                  <a:srgbClr val="DA080D"/>
                </a:solidFill>
              </a:rPr>
              <a:t> (коррекция зрения)</a:t>
            </a:r>
            <a:r>
              <a:rPr lang="ru-RU" sz="5400" smtClean="0"/>
              <a:t/>
            </a:r>
            <a:br>
              <a:rPr lang="ru-RU" sz="5400" smtClean="0"/>
            </a:br>
            <a:endParaRPr lang="ru-RU" sz="5400" smtClean="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866900" y="963613"/>
            <a:ext cx="4967288" cy="4967287"/>
            <a:chOff x="1066" y="482"/>
            <a:chExt cx="3129" cy="3129"/>
          </a:xfrm>
        </p:grpSpPr>
        <p:sp>
          <p:nvSpPr>
            <p:cNvPr id="11268" name="Oval 3"/>
            <p:cNvSpPr>
              <a:spLocks noChangeArrowheads="1"/>
            </p:cNvSpPr>
            <p:nvPr/>
          </p:nvSpPr>
          <p:spPr bwMode="auto">
            <a:xfrm rot="-5400000">
              <a:off x="3129" y="1322"/>
              <a:ext cx="635" cy="149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66FF33"/>
                </a:gs>
              </a:gsLst>
              <a:lin ang="5400000" scaled="1"/>
            </a:gra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69" name="Oval 4"/>
            <p:cNvSpPr>
              <a:spLocks noChangeArrowheads="1"/>
            </p:cNvSpPr>
            <p:nvPr/>
          </p:nvSpPr>
          <p:spPr bwMode="auto">
            <a:xfrm rot="-5400000">
              <a:off x="1496" y="1322"/>
              <a:ext cx="635" cy="1496"/>
            </a:xfrm>
            <a:prstGeom prst="ellipse">
              <a:avLst/>
            </a:prstGeom>
            <a:gradFill rotWithShape="1">
              <a:gsLst>
                <a:gs pos="0">
                  <a:srgbClr val="66FF33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0" name="Oval 5"/>
            <p:cNvSpPr>
              <a:spLocks noChangeArrowheads="1"/>
            </p:cNvSpPr>
            <p:nvPr/>
          </p:nvSpPr>
          <p:spPr bwMode="auto">
            <a:xfrm>
              <a:off x="2336" y="2115"/>
              <a:ext cx="635" cy="149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4BFB53"/>
                </a:gs>
              </a:gsLst>
              <a:lin ang="5400000" scaled="1"/>
            </a:gra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1" name="Oval 6"/>
            <p:cNvSpPr>
              <a:spLocks noChangeArrowheads="1"/>
            </p:cNvSpPr>
            <p:nvPr/>
          </p:nvSpPr>
          <p:spPr bwMode="auto">
            <a:xfrm>
              <a:off x="2336" y="482"/>
              <a:ext cx="635" cy="1496"/>
            </a:xfrm>
            <a:prstGeom prst="ellipse">
              <a:avLst/>
            </a:prstGeom>
            <a:gradFill rotWithShape="1">
              <a:gsLst>
                <a:gs pos="0">
                  <a:srgbClr val="4BFB53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2" name="Oval 7"/>
            <p:cNvSpPr>
              <a:spLocks noChangeArrowheads="1"/>
            </p:cNvSpPr>
            <p:nvPr/>
          </p:nvSpPr>
          <p:spPr bwMode="auto">
            <a:xfrm>
              <a:off x="2381" y="1797"/>
              <a:ext cx="545" cy="545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283075" y="836613"/>
            <a:ext cx="287338" cy="287337"/>
          </a:xfrm>
          <a:prstGeom prst="ellipse">
            <a:avLst/>
          </a:prstGeom>
          <a:solidFill>
            <a:srgbClr val="FFFF00"/>
          </a:solidFill>
          <a:ln w="57150" cap="rnd">
            <a:solidFill>
              <a:srgbClr val="CCFF99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5.18519E-6 C 0.00416 -0.00092 0.01232 -0.00208 0.01666 0.00186 C 0.021 0.00579 0.02135 0.01297 0.02638 0.02408 C 0.03142 0.03519 0.04235 0.05001 0.04722 0.06853 C 0.05208 0.08704 0.05416 0.11089 0.05555 0.13519 C 0.05694 0.1595 0.05711 0.19144 0.05555 0.21482 C 0.05399 0.23797 0.05017 0.25834 0.04583 0.27593 C 0.04149 0.29353 0.0276 0.31413 0.02916 0.32038 C 0.03072 0.3264 0.04322 0.31644 0.05555 0.31297 C 0.06788 0.30927 0.08541 0.30255 0.10277 0.29978 C 0.12013 0.29746 0.14235 0.29723 0.15972 0.29792 C 0.17708 0.29908 0.19322 0.30093 0.20694 0.30533 C 0.22065 0.31019 0.23107 0.31853 0.24166 0.32593 C 0.25225 0.33334 0.26683 0.33982 0.27083 0.34978 C 0.27482 0.35973 0.271 0.37408 0.26527 0.38519 C 0.25954 0.3963 0.24722 0.40857 0.2361 0.41667 C 0.22499 0.42478 0.21406 0.42871 0.1986 0.43334 C 0.18315 0.43797 0.16024 0.44422 0.14305 0.44445 C 0.12586 0.44468 0.11128 0.43866 0.09583 0.43519 C 0.08038 0.43172 0.05954 0.42686 0.04999 0.42408 C 0.04044 0.4213 0.03906 0.41459 0.03888 0.41853 C 0.03871 0.42246 0.04531 0.43218 0.0486 0.44816 C 0.0519 0.46413 0.05711 0.49561 0.05833 0.51482 C 0.05954 0.53404 0.05572 0.54723 0.05555 0.56274 C 0.05538 0.57825 0.05885 0.58913 0.05694 0.60741 C 0.05503 0.62547 0.04999 0.65487 0.04444 0.672 C 0.03888 0.68959 0.02933 0.70232 0.0236 0.71112 C 0.01788 0.71968 0.01614 0.72292 0.00972 0.72408 C 0.00329 0.72501 -0.00747 0.72501 -0.01528 0.71829 C -0.0231 0.71181 -0.03126 0.70024 -0.03751 0.68311 C -0.04376 0.66644 -0.04983 0.63612 -0.05278 0.61644 C -0.05574 0.597 -0.05539 0.58195 -0.05556 0.56482 C -0.05574 0.54723 -0.05608 0.53033 -0.05417 0.51274 C -0.05226 0.49561 -0.04844 0.47663 -0.04445 0.46112 C -0.04046 0.44561 -0.03247 0.42894 -0.03056 0.42038 C -0.02865 0.41181 -0.03108 0.4095 -0.03334 0.40927 C -0.0356 0.40904 -0.03403 0.41297 -0.04445 0.41853 C -0.05487 0.42408 -0.07726 0.43866 -0.09584 0.4426 C -0.11442 0.44654 -0.13942 0.44353 -0.15556 0.4426 C -0.17171 0.44167 -0.17969 0.44052 -0.19306 0.43704 C -0.20643 0.43357 -0.22553 0.42802 -0.23612 0.42223 C -0.24671 0.41644 -0.25087 0.40927 -0.25695 0.40186 C -0.26303 0.39445 -0.27101 0.3882 -0.27223 0.37779 C -0.27344 0.36737 -0.27153 0.34931 -0.2639 0.33866 C -0.25626 0.32825 -0.2389 0.32084 -0.2264 0.31482 C -0.2139 0.30857 -0.20018 0.30441 -0.1889 0.30163 C -0.17761 0.29931 -0.17084 0.30001 -0.15834 0.29978 C -0.14584 0.29954 -0.12553 0.29954 -0.1139 0.29978 C -0.10226 0.30001 -0.09844 0.29908 -0.0889 0.30163 C -0.07935 0.30464 -0.06615 0.31204 -0.05695 0.31667 C -0.04775 0.32107 -0.03664 0.33218 -0.03334 0.32964 C -0.03004 0.32686 -0.03421 0.31899 -0.03751 0.30163 C -0.04081 0.28427 -0.05001 0.24538 -0.05278 0.22593 C -0.05556 0.20626 -0.05417 0.19885 -0.05417 0.18334 C -0.05417 0.16783 -0.05365 0.14885 -0.05278 0.13334 C -0.05192 0.11783 -0.05087 0.10348 -0.04862 0.09075 C -0.04636 0.07802 -0.04237 0.06691 -0.0389 0.05741 C -0.03542 0.04792 -0.03178 0.04052 -0.02778 0.03334 C -0.02379 0.02616 -0.01858 0.01922 -0.01528 0.01482 C -0.01199 0.01042 -0.01112 0.00996 -0.00834 0.00741 C -0.00556 0.00487 -0.00417 0.00093 -6.66667E-6 5.18519E-6 Z " pathEditMode="relative" ptsTypes="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Ols" descr="butterfly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460576">
            <a:off x="1057275" y="687388"/>
            <a:ext cx="8001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Роза открываеися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3573463"/>
            <a:ext cx="21605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-0.08395 C 0.54931 -0.08395 0.71216 0.09945 0.71216 0.32493 C 0.71216 0.55042 0.54931 0.73427 0.35 0.73427 C 0.15018 0.73427 -0.01215 0.55042 -0.01215 0.32493 C -0.01215 0.09945 0.15018 -0.08395 0.35 -0.08395 Z " pathEditMode="relative" rAng="0" ptsTypes="fffff">
                                      <p:cBhvr>
                                        <p:cTn id="6" dur="5000" spd="-100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21924E-6 L 0.09444 0.57702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36 -0.0148 L 0.42726 0.3418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785225" cy="5792788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12900" b="1" smtClean="0">
                <a:solidFill>
                  <a:srgbClr val="1D53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Будьте здоровы!</a:t>
            </a:r>
          </a:p>
        </p:txBody>
      </p:sp>
      <p:pic>
        <p:nvPicPr>
          <p:cNvPr id="13315" name="Picture 5" descr="26m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0300" y="4391025"/>
            <a:ext cx="172878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045287">
            <a:off x="2987675" y="4581525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2888" y="242888"/>
            <a:ext cx="8477250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6600" b="1">
                <a:solidFill>
                  <a:srgbClr val="1D53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Ежедневно делайте зарядку для глаз от 2 до 5 минут!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23850" y="404813"/>
            <a:ext cx="1150938" cy="1081087"/>
          </a:xfrm>
          <a:prstGeom prst="ellipse">
            <a:avLst/>
          </a:prstGeom>
          <a:gradFill rotWithShape="1">
            <a:gsLst>
              <a:gs pos="0">
                <a:srgbClr val="EB1D5D"/>
              </a:gs>
              <a:gs pos="100000">
                <a:srgbClr val="6D0D2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308850" y="5229225"/>
            <a:ext cx="1008063" cy="100806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15364" name="Picture 4" descr="18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412875"/>
            <a:ext cx="20161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7019925" y="333375"/>
            <a:ext cx="1584325" cy="1223963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AD298A"/>
              </a:gs>
              <a:gs pos="100000">
                <a:srgbClr val="50134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323850" y="4797425"/>
            <a:ext cx="1438275" cy="1584325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1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031E-6 L 0.74827 -0.0053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532 L 0.00018 0.671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2613 L -0.7165 -0.036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00648E-6 L -0.00799 -0.6556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5" grpId="0" animBg="1"/>
      <p:bldP spid="153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482600" y="2767013"/>
            <a:ext cx="1008063" cy="936625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1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path" presetSubtype="0" repeatCount="5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1 0.01896 C -0.01961 -0.12902 0.07639 -0.25156 0.19271 -0.25156 C 0.33004 -0.25156 0.37969 -0.11561 0.40018 -0.03445 L 0.42171 0.07283 C 0.44306 0.15376 0.49619 0.28763 0.65087 0.28763 C 0.75 0.28763 0.86198 0.16671 0.86198 0.01896 C 0.86198 -0.12902 0.75 -0.25156 0.65087 -0.25156 C 0.49619 -0.25156 0.44306 -0.11561 0.42171 -0.03445 L 0.40018 0.07283 C 0.37969 0.15376 0.33004 0.28763 0.19271 0.28763 C 0.07639 0.28763 -0.01961 0.16671 -0.01961 0.01896 Z " pathEditMode="relative" rAng="16200000" ptsTypes="ffFffffFfff">
                                      <p:cBhvr>
                                        <p:cTn id="10" dur="3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423863" y="2947988"/>
            <a:ext cx="1008062" cy="936625"/>
          </a:xfrm>
          <a:prstGeom prst="ellipse">
            <a:avLst/>
          </a:prstGeom>
          <a:solidFill>
            <a:srgbClr val="E03C8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171" name="Picture 3" descr="26m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292600"/>
            <a:ext cx="1873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path" presetSubtype="0" repeatCount="5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25 0.00833 C -0.0276 -0.1452 0.06841 -0.2726 0.18473 -0.2726 C 0.32205 -0.2726 0.37171 -0.13133 0.39219 -0.04717 L 0.41372 0.06428 C 0.43507 0.14821 0.4882 0.28786 0.64289 0.28786 C 0.74202 0.28786 0.854 0.16208 0.854 0.00833 C 0.85365 -0.1452 0.74202 -0.2726 0.64289 -0.2726 C 0.4882 -0.2726 0.43507 -0.13133 0.41372 -0.04717 L 0.39219 0.06428 C 0.37171 0.14844 0.32205 0.28786 0.18473 0.28786 C 0.06841 0.28786 -0.0276 0.16208 -0.02725 0.00833 Z " pathEditMode="relative" rAng="16200000" ptsTypes="ffFffffFfff">
                                      <p:cBhvr>
                                        <p:cTn id="10" dur="3000" spd="-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ubPieSlice"/>
          <p:cNvSpPr>
            <a:spLocks noEditPoints="1" noChangeArrowheads="1"/>
          </p:cNvSpPr>
          <p:nvPr/>
        </p:nvSpPr>
        <p:spPr bwMode="auto">
          <a:xfrm>
            <a:off x="1547813" y="404813"/>
            <a:ext cx="6911975" cy="6192837"/>
          </a:xfrm>
          <a:custGeom>
            <a:avLst/>
            <a:gdLst>
              <a:gd name="T0" fmla="*/ 6911655 w 21600"/>
              <a:gd name="T1" fmla="*/ 3075202 h 21600"/>
              <a:gd name="T2" fmla="*/ 3455988 w 21600"/>
              <a:gd name="T3" fmla="*/ 3096419 h 21600"/>
              <a:gd name="T4" fmla="*/ 6911975 w 21600"/>
              <a:gd name="T5" fmla="*/ 3096419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21599" y="10725"/>
                </a:moveTo>
                <a:cubicBezTo>
                  <a:pt x="21559" y="4790"/>
                  <a:pt x="1673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close/>
              </a:path>
            </a:pathLst>
          </a:cu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4632325" y="3248025"/>
            <a:ext cx="720725" cy="6477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148" name="Picture 5" descr="li10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925" y="3429000"/>
            <a:ext cx="6734175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path" presetSubtype="0" repeatCount="5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267 -0.03191 C 0.346 -0.28931 0.17222 -0.48335 -0.02691 -0.45953 C -0.21771 -0.43871 -0.37639 -0.23473 -0.36042 0.01688 C -0.34809 0.25 -0.20104 0.43872 -0.02257 0.41952 C 0.14097 0.40079 0.27968 0.22711 0.2684 0.00971 C 0.25729 -0.18802 0.13298 -0.3506 -0.01927 -0.33603 C -0.15868 -0.31984 -0.275 -0.17599 -0.26424 0.00717 C -0.25608 0.17137 -0.15538 0.30921 -0.0316 0.29232 C 0.08246 0.28099 0.17934 0.17045 0.17274 0.02105 C 0.16389 -0.10985 0.08628 -0.22317 -0.01198 -0.21022 C -0.09757 -0.20282 -0.17587 -0.11702 -0.16962 -0.003 C -0.16459 0.09228 -0.10973 0.17507 -0.03785 0.16929 C 0.02135 0.16397 0.07916 0.10939 0.07343 0.0333 C 0.07205 -0.02937 0.03854 -0.09066 -0.00417 -0.0895 C -0.03941 -0.08256 -0.0724 -0.06036 -0.07448 -0.01572 C -0.07379 0.01342 -0.06372 0.0377 -0.04601 0.0444 C -0.03525 0.04764 -0.03125 0.04464 -0.02223 0.04117 " pathEditMode="relative" rAng="-503041" ptsTypes="fffffffffffffffff">
                                      <p:cBhvr>
                                        <p:cTn id="11" dur="5000" spd="-100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3059113" y="4221163"/>
            <a:ext cx="2520950" cy="2160587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8419 L -0.00382 -0.616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60823 L -0.00382 0.08418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395288" y="2492375"/>
            <a:ext cx="2376487" cy="2089150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03423E-6 L 0.66944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945 0.00532 L -3.33333E-6 -0.0050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3779838" y="2708275"/>
            <a:ext cx="1655762" cy="1512888"/>
          </a:xfrm>
          <a:prstGeom prst="ellipse">
            <a:avLst/>
          </a:prstGeom>
          <a:gradFill rotWithShape="1">
            <a:gsLst>
              <a:gs pos="0">
                <a:srgbClr val="E03C82"/>
              </a:gs>
              <a:gs pos="100000">
                <a:srgbClr val="681C3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val 2"/>
          <p:cNvSpPr>
            <a:spLocks noChangeArrowheads="1"/>
          </p:cNvSpPr>
          <p:nvPr/>
        </p:nvSpPr>
        <p:spPr bwMode="auto">
          <a:xfrm>
            <a:off x="7518400" y="5534025"/>
            <a:ext cx="1203325" cy="1022350"/>
          </a:xfrm>
          <a:prstGeom prst="ellipse">
            <a:avLst/>
          </a:prstGeom>
          <a:solidFill>
            <a:srgbClr val="E03C82">
              <a:alpha val="7294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flipV="1">
            <a:off x="296863" y="6264275"/>
            <a:ext cx="8596312" cy="904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96863" y="5543550"/>
            <a:ext cx="8550275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96863" y="4824413"/>
            <a:ext cx="8550275" cy="4445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50825" y="4103688"/>
            <a:ext cx="8642350" cy="460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96863" y="3384550"/>
            <a:ext cx="8596312" cy="4445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296863" y="2663825"/>
            <a:ext cx="8596312" cy="4445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250825" y="1943100"/>
            <a:ext cx="8686800" cy="4603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296863" y="1223963"/>
            <a:ext cx="8596312" cy="4445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341313" y="549275"/>
            <a:ext cx="8505825" cy="4445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250825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904875" y="0"/>
            <a:ext cx="8890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1685925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240665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3128963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3849688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5233988" y="0"/>
            <a:ext cx="60325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6015038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673735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7458075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8120063" y="0"/>
            <a:ext cx="119062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8901113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60325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303213" y="5894388"/>
            <a:ext cx="85979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1325563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7097713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2046288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2768600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 flipH="1">
            <a:off x="3429000" y="0"/>
            <a:ext cx="60325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4151313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4872038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V="1">
            <a:off x="242888" y="5232400"/>
            <a:ext cx="8597900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242888" y="4451350"/>
            <a:ext cx="8658225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250825" y="3716338"/>
            <a:ext cx="8658225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242888" y="3008313"/>
            <a:ext cx="8658225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250825" y="2276475"/>
            <a:ext cx="8658225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V="1">
            <a:off x="250825" y="1557338"/>
            <a:ext cx="8742363" cy="714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 flipV="1">
            <a:off x="303213" y="842963"/>
            <a:ext cx="8597900" cy="603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 flipV="1">
            <a:off x="242888" y="242888"/>
            <a:ext cx="8658225" cy="587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5654675" y="0"/>
            <a:ext cx="0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6375400" y="0"/>
            <a:ext cx="60325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7758113" y="0"/>
            <a:ext cx="60325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8540750" y="0"/>
            <a:ext cx="60325" cy="6858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10916E-6 L -0.78264 -0.7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264 -0.784 L -0.78264 0.04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264 0.0481 L 0.06563 -0.8015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81 -0.80157 L 0.03281 -0.0131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264 0.0481 L -0.0592 0.03931 " pathEditMode="relative" rAng="0" ptsTypes="AA">
                                      <p:cBhvr>
                                        <p:cTn id="22" dur="2000" spd="-100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264 0.0481 L 0.03281 -0.8015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63 -0.80157 L -0.77604 -0.8103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4" grpId="1" animBg="1"/>
      <p:bldP spid="33794" grpId="2" animBg="1"/>
      <p:bldP spid="33794" grpId="3" animBg="1"/>
      <p:bldP spid="33794" grpId="4" animBg="1"/>
      <p:bldP spid="33794" grpId="5" animBg="1"/>
      <p:bldP spid="33794" grpId="6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15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Физминутка   (коррекция зрения)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Елена</cp:lastModifiedBy>
  <cp:revision>23</cp:revision>
  <dcterms:created xsi:type="dcterms:W3CDTF">2007-04-21T13:26:02Z</dcterms:created>
  <dcterms:modified xsi:type="dcterms:W3CDTF">2013-09-13T11:18:51Z</dcterms:modified>
</cp:coreProperties>
</file>