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1" r:id="rId3"/>
    <p:sldId id="272" r:id="rId4"/>
    <p:sldId id="268" r:id="rId5"/>
    <p:sldId id="270" r:id="rId6"/>
    <p:sldId id="266" r:id="rId7"/>
    <p:sldId id="263" r:id="rId8"/>
    <p:sldId id="264" r:id="rId9"/>
    <p:sldId id="260" r:id="rId10"/>
    <p:sldId id="258" r:id="rId11"/>
    <p:sldId id="262" r:id="rId12"/>
    <p:sldId id="256" r:id="rId13"/>
    <p:sldId id="259" r:id="rId14"/>
    <p:sldId id="275" r:id="rId15"/>
    <p:sldId id="269" r:id="rId16"/>
    <p:sldId id="267" r:id="rId17"/>
    <p:sldId id="265" r:id="rId18"/>
    <p:sldId id="25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2596-005E-4CC4-8F7F-C2C3792425DA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7341-C5D0-4D90-8A67-784938F4F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hyperlink" Target="&#1092;&#1080;&#1079;&#1082;&#1091;&#1083;&#1100;&#1090;&#1084;&#1080;&#1085;&#1091;&#1090;&#1082;&#1080;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62.png"/><Relationship Id="rId4" Type="http://schemas.openxmlformats.org/officeDocument/2006/relationships/image" Target="../media/image5.png"/><Relationship Id="rId9" Type="http://schemas.openxmlformats.org/officeDocument/2006/relationships/hyperlink" Target="&#1057;&#1077;&#1084;&#1100;&#1103;%20&#1051;&#1080;&#1079;&#1099;%20&#1047;&#1072;&#1081;&#1094;&#1077;&#1074;&#1086;&#1081;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2"/>
            <a:ext cx="4120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2393794-3D-family-looking-happy-isolated-over-a-white-background-Stock-Pho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564904"/>
            <a:ext cx="3560064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4860032" y="3789040"/>
            <a:ext cx="2160240" cy="194421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292080" y="836712"/>
            <a:ext cx="2232248" cy="1944216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899592" y="692696"/>
            <a:ext cx="2160240" cy="1872208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403648" y="3789040"/>
            <a:ext cx="2160240" cy="1944216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230530_652247a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556792"/>
            <a:ext cx="1651970" cy="1317864"/>
          </a:xfrm>
          <a:prstGeom prst="rect">
            <a:avLst/>
          </a:prstGeom>
        </p:spPr>
      </p:pic>
      <p:pic>
        <p:nvPicPr>
          <p:cNvPr id="10" name="Рисунок 9" descr="c8de4bdaad6a8215d44b4d11307659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4365104"/>
            <a:ext cx="1929208" cy="1200168"/>
          </a:xfrm>
          <a:prstGeom prst="rect">
            <a:avLst/>
          </a:prstGeom>
        </p:spPr>
      </p:pic>
      <p:pic>
        <p:nvPicPr>
          <p:cNvPr id="11" name="Рисунок 10" descr="sheep-png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221088"/>
            <a:ext cx="1853763" cy="1478068"/>
          </a:xfrm>
          <a:prstGeom prst="rect">
            <a:avLst/>
          </a:prstGeom>
        </p:spPr>
      </p:pic>
      <p:pic>
        <p:nvPicPr>
          <p:cNvPr id="12" name="Рисунок 11" descr="shutterstock_6832455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124744"/>
            <a:ext cx="1417340" cy="141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1691680" y="1412776"/>
            <a:ext cx="1872208" cy="1800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220072" y="3789040"/>
            <a:ext cx="1872208" cy="18002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403648" y="4365104"/>
            <a:ext cx="1872208" cy="1800200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012160" y="980728"/>
            <a:ext cx="1872208" cy="18002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4365104"/>
            <a:ext cx="955458" cy="1091952"/>
          </a:xfrm>
          <a:prstGeom prst="rect">
            <a:avLst/>
          </a:prstGeom>
        </p:spPr>
      </p:pic>
      <p:pic>
        <p:nvPicPr>
          <p:cNvPr id="10" name="Рисунок 9" descr="51932011-11-159121542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988840"/>
            <a:ext cx="1122221" cy="1067767"/>
          </a:xfrm>
          <a:prstGeom prst="rect">
            <a:avLst/>
          </a:prstGeom>
        </p:spPr>
      </p:pic>
      <p:pic>
        <p:nvPicPr>
          <p:cNvPr id="11" name="Рисунок 10" descr="chair-1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556792"/>
            <a:ext cx="679123" cy="1098821"/>
          </a:xfrm>
          <a:prstGeom prst="rect">
            <a:avLst/>
          </a:prstGeom>
        </p:spPr>
      </p:pic>
      <p:pic>
        <p:nvPicPr>
          <p:cNvPr id="12" name="Рисунок 11" descr="reznoe-nastolnye-zerkala-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941168"/>
            <a:ext cx="1124744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1187624" y="1052736"/>
            <a:ext cx="2376264" cy="201622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716016" y="3645024"/>
            <a:ext cx="2304256" cy="1944216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043608" y="4149080"/>
            <a:ext cx="2232248" cy="1944216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292080" y="908720"/>
            <a:ext cx="2232248" cy="201622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TQCAQ714CZCARTH3Z1CA8YFV2GCAW7YD0ECAVQR8F1CAHXW4QICA8JNBR0CAJSXUDACAUJO8RTCAWRORWPCAZVAZRWCAJ4ZQGECAG0371HCAZP150JCAZ9UPSTCAGUX2XPCAQYY76RCA0A8MQ4CA37BNEFCAB1P7H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484784"/>
            <a:ext cx="1502097" cy="12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234099_html_m7434a2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1891237" cy="1334257"/>
          </a:xfrm>
          <a:prstGeom prst="rect">
            <a:avLst/>
          </a:prstGeom>
        </p:spPr>
      </p:pic>
      <p:pic>
        <p:nvPicPr>
          <p:cNvPr id="14" name="Рисунок 13" descr="1577551_dyatel-kartinki-dlya-det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25144"/>
            <a:ext cx="907241" cy="1333902"/>
          </a:xfrm>
          <a:prstGeom prst="rect">
            <a:avLst/>
          </a:prstGeom>
        </p:spPr>
      </p:pic>
      <p:pic>
        <p:nvPicPr>
          <p:cNvPr id="15" name="Рисунок 14" descr="2157818_golubi-kartinki-dlya-det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365104"/>
            <a:ext cx="1368152" cy="108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5436096" y="4293096"/>
            <a:ext cx="1872208" cy="1800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1403648" y="980728"/>
            <a:ext cx="1872208" cy="180020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403648" y="4365104"/>
            <a:ext cx="1872208" cy="1800200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940152" y="980728"/>
            <a:ext cx="1944216" cy="18002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анимация\школа\school0528[1]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725144"/>
            <a:ext cx="1016893" cy="1414001"/>
          </a:xfrm>
          <a:prstGeom prst="rect">
            <a:avLst/>
          </a:prstGeom>
          <a:noFill/>
        </p:spPr>
      </p:pic>
      <p:pic>
        <p:nvPicPr>
          <p:cNvPr id="2051" name="Picture 3" descr="F:\анимация\школа\school0527[1]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1115">
            <a:off x="1619672" y="1340768"/>
            <a:ext cx="1008112" cy="1386163"/>
          </a:xfrm>
          <a:prstGeom prst="rect">
            <a:avLst/>
          </a:prstGeom>
          <a:noFill/>
        </p:spPr>
      </p:pic>
      <p:pic>
        <p:nvPicPr>
          <p:cNvPr id="9" name="Рисунок 8" descr="daily-tips-11-13-learning-activity-bend-water-with-a-com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869160"/>
            <a:ext cx="1486656" cy="1112844"/>
          </a:xfrm>
          <a:prstGeom prst="rect">
            <a:avLst/>
          </a:prstGeom>
        </p:spPr>
      </p:pic>
      <p:pic>
        <p:nvPicPr>
          <p:cNvPr id="10" name="Рисунок 9" descr="watercolor-paint-clipart-watercolo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700808"/>
            <a:ext cx="1516616" cy="9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777724_large_Malch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645024"/>
            <a:ext cx="2709668" cy="2709668"/>
          </a:xfrm>
          <a:prstGeom prst="rect">
            <a:avLst/>
          </a:prstGeom>
        </p:spPr>
      </p:pic>
      <p:pic>
        <p:nvPicPr>
          <p:cNvPr id="3" name="Рисунок 2" descr="hello_html_1f46213a.gif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437112"/>
            <a:ext cx="1458476" cy="136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eb33b48e4c06a1bfe3acf5402d725d_grandfather20clipart-grandfather-clipart_536-800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368" y="1124744"/>
            <a:ext cx="2779884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93455-Illustration-Featuring-an-Elderly-Woman-Sitting-on-a-Rocking-Chair-Stock-Illustrat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2996952"/>
            <a:ext cx="1872208" cy="292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44030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10733"/>
            <a:ext cx="1668016" cy="434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2420888"/>
            <a:ext cx="86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ДОМ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71800" y="1844824"/>
            <a:ext cx="122413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35696" y="1700808"/>
            <a:ext cx="90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ДОМА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2636912"/>
            <a:ext cx="1061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ДОМИК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5696" y="3573016"/>
            <a:ext cx="13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ДОМИШКО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920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ДОМИЩЕ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3789040"/>
            <a:ext cx="148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ДОМАШНИЙ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3140968"/>
            <a:ext cx="128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ДОМОВОЙ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184" y="2420888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ПРИДОМОВАЯ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ДОМОСЕД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0152" y="1484784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ДОМОРАБОТНИЦА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0072" y="1124744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ДОМОПРАВИТЕЛЬНИЦА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1880" y="980728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ДОМОВЛАДЕЛЕЦ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5" name="Рисунок 24" descr="4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789040"/>
            <a:ext cx="1123950" cy="1333500"/>
          </a:xfrm>
          <a:prstGeom prst="rect">
            <a:avLst/>
          </a:prstGeom>
        </p:spPr>
      </p:pic>
      <p:pic>
        <p:nvPicPr>
          <p:cNvPr id="31" name="Рисунок 30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36912"/>
            <a:ext cx="1440160" cy="1440160"/>
          </a:xfrm>
          <a:prstGeom prst="rect">
            <a:avLst/>
          </a:prstGeom>
        </p:spPr>
      </p:pic>
      <p:pic>
        <p:nvPicPr>
          <p:cNvPr id="39" name="Рисунок 38" descr="School-building-clipart-free-free-clipart-images-2-image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393007"/>
            <a:ext cx="1816827" cy="2464993"/>
          </a:xfrm>
          <a:prstGeom prst="rect">
            <a:avLst/>
          </a:prstGeom>
        </p:spPr>
      </p:pic>
      <p:pic>
        <p:nvPicPr>
          <p:cNvPr id="40" name="Рисунок 39" descr="house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12776"/>
            <a:ext cx="1016271" cy="968845"/>
          </a:xfrm>
          <a:prstGeom prst="rect">
            <a:avLst/>
          </a:prstGeom>
        </p:spPr>
      </p:pic>
      <p:pic>
        <p:nvPicPr>
          <p:cNvPr id="41" name="Рисунок 40" descr="house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268760"/>
            <a:ext cx="1016271" cy="968845"/>
          </a:xfrm>
          <a:prstGeom prst="rect">
            <a:avLst/>
          </a:prstGeom>
        </p:spPr>
      </p:pic>
      <p:pic>
        <p:nvPicPr>
          <p:cNvPr id="42" name="Рисунок 41" descr="Thumb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3232" y="1196752"/>
            <a:ext cx="1340768" cy="1340768"/>
          </a:xfrm>
          <a:prstGeom prst="rect">
            <a:avLst/>
          </a:prstGeom>
        </p:spPr>
      </p:pic>
      <p:pic>
        <p:nvPicPr>
          <p:cNvPr id="43" name="Рисунок 42" descr="0020-022-Bannyj-khalat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149080"/>
            <a:ext cx="1007218" cy="1547827"/>
          </a:xfrm>
          <a:prstGeom prst="rect">
            <a:avLst/>
          </a:prstGeom>
        </p:spPr>
      </p:pic>
      <p:pic>
        <p:nvPicPr>
          <p:cNvPr id="45" name="Рисунок 44" descr="188647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020272" y="3356992"/>
            <a:ext cx="1081236" cy="1268760"/>
          </a:xfrm>
          <a:prstGeom prst="rect">
            <a:avLst/>
          </a:prstGeom>
        </p:spPr>
      </p:pic>
      <p:pic>
        <p:nvPicPr>
          <p:cNvPr id="47" name="Рисунок 46" descr="1405196286_2.jpg"/>
          <p:cNvPicPr>
            <a:picLocks noChangeAspect="1"/>
          </p:cNvPicPr>
          <p:nvPr/>
        </p:nvPicPr>
        <p:blipFill>
          <a:blip r:embed="rId9" cstate="print"/>
          <a:srcRect l="17668" t="12620" r="19863" b="9136"/>
          <a:stretch>
            <a:fillRect/>
          </a:stretch>
        </p:blipFill>
        <p:spPr>
          <a:xfrm>
            <a:off x="7956376" y="2492896"/>
            <a:ext cx="1073152" cy="1008112"/>
          </a:xfrm>
          <a:prstGeom prst="rect">
            <a:avLst/>
          </a:prstGeom>
        </p:spPr>
      </p:pic>
      <p:pic>
        <p:nvPicPr>
          <p:cNvPr id="48" name="Рисунок 47" descr="pmeuukpxb0g_14762783337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0"/>
            <a:ext cx="999651" cy="1296144"/>
          </a:xfrm>
          <a:prstGeom prst="rect">
            <a:avLst/>
          </a:prstGeom>
        </p:spPr>
      </p:pic>
      <p:pic>
        <p:nvPicPr>
          <p:cNvPr id="51" name="Рисунок 50" descr="rob-muller-usa-cycling-level-2-power-based-coach-how-much-post-js6x1R-clipart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32656"/>
            <a:ext cx="1385828" cy="1052736"/>
          </a:xfrm>
          <a:prstGeom prst="rect">
            <a:avLst/>
          </a:prstGeom>
        </p:spPr>
      </p:pic>
      <p:pic>
        <p:nvPicPr>
          <p:cNvPr id="52" name="Рисунок 51" descr="3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0"/>
            <a:ext cx="1307015" cy="1071752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>
            <a:off x="2483768" y="2708920"/>
            <a:ext cx="14401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3491880" y="1556792"/>
            <a:ext cx="72008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004048" y="1844824"/>
            <a:ext cx="86409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004048" y="2564904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203848" y="2924944"/>
            <a:ext cx="79208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716016" y="2996952"/>
            <a:ext cx="864096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355976" y="2996952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932040" y="2780928"/>
            <a:ext cx="1152128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4716016" y="1484784"/>
            <a:ext cx="576064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44" idx="2"/>
          </p:cNvCxnSpPr>
          <p:nvPr/>
        </p:nvCxnSpPr>
        <p:spPr>
          <a:xfrm flipH="1" flipV="1">
            <a:off x="4461409" y="1350060"/>
            <a:ext cx="5159" cy="9175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777724_large_Malch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509120"/>
            <a:ext cx="1917580" cy="1917580"/>
          </a:xfrm>
          <a:prstGeom prst="rect">
            <a:avLst/>
          </a:prstGeom>
        </p:spPr>
      </p:pic>
      <p:pic>
        <p:nvPicPr>
          <p:cNvPr id="5" name="Рисунок 4" descr="standing-clipar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564904"/>
            <a:ext cx="1669315" cy="3742915"/>
          </a:xfrm>
          <a:prstGeom prst="rect">
            <a:avLst/>
          </a:prstGeom>
        </p:spPr>
      </p:pic>
      <p:pic>
        <p:nvPicPr>
          <p:cNvPr id="6" name="Рисунок 5" descr="4544030-thum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3356992"/>
            <a:ext cx="1149909" cy="2996952"/>
          </a:xfrm>
          <a:prstGeom prst="rect">
            <a:avLst/>
          </a:prstGeom>
        </p:spPr>
      </p:pic>
      <p:pic>
        <p:nvPicPr>
          <p:cNvPr id="7" name="Рисунок 6" descr="14493455-Illustration-Featuring-an-Elderly-Woman-Sitting-on-a-Rocking-Chair-Stock-Illustrati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356992"/>
            <a:ext cx="1872208" cy="2925325"/>
          </a:xfrm>
          <a:prstGeom prst="rect">
            <a:avLst/>
          </a:prstGeom>
        </p:spPr>
      </p:pic>
      <p:pic>
        <p:nvPicPr>
          <p:cNvPr id="8" name="Рисунок 7" descr="79792518470670a9cf7ef1dec6dd9d0a_free-cartoon-mom-clip-art-cartoon-mom-clipart_640-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2852936"/>
            <a:ext cx="1714500" cy="3429000"/>
          </a:xfrm>
          <a:prstGeom prst="rect">
            <a:avLst/>
          </a:prstGeom>
        </p:spPr>
      </p:pic>
      <p:pic>
        <p:nvPicPr>
          <p:cNvPr id="9" name="Рисунок 8" descr="f5eb33b48e4c06a1bfe3acf5402d725d_grandfather20clipart-grandfather-clipart_536-800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2104449" cy="3140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0"/>
            <a:ext cx="6160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Спасибо, ребята!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download-png-image-gift-box-724736.png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3717032"/>
            <a:ext cx="902576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use--free-stock-photo--illustration-of-a-yellow-house---14938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50" y="1484784"/>
            <a:ext cx="8911050" cy="5013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97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Добро пожаловать!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777724_large_Malch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08104" y="3933056"/>
            <a:ext cx="2133604" cy="2133604"/>
          </a:xfrm>
          <a:prstGeom prst="rect">
            <a:avLst/>
          </a:prstGeom>
        </p:spPr>
      </p:pic>
      <p:pic>
        <p:nvPicPr>
          <p:cNvPr id="5" name="Рисунок 4" descr="standing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1669315" cy="3742915"/>
          </a:xfrm>
          <a:prstGeom prst="rect">
            <a:avLst/>
          </a:prstGeom>
        </p:spPr>
      </p:pic>
      <p:pic>
        <p:nvPicPr>
          <p:cNvPr id="6" name="Рисунок 5" descr="4544030-thu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339752" y="3068960"/>
            <a:ext cx="1149909" cy="2996952"/>
          </a:xfrm>
          <a:prstGeom prst="rect">
            <a:avLst/>
          </a:prstGeom>
        </p:spPr>
      </p:pic>
      <p:pic>
        <p:nvPicPr>
          <p:cNvPr id="7" name="Рисунок 6" descr="14493455-Illustration-Featuring-an-Elderly-Woman-Sitting-on-a-Rocking-Chair-Stock-Illustrat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284984"/>
            <a:ext cx="1872208" cy="2925325"/>
          </a:xfrm>
          <a:prstGeom prst="rect">
            <a:avLst/>
          </a:prstGeom>
        </p:spPr>
      </p:pic>
      <p:pic>
        <p:nvPicPr>
          <p:cNvPr id="8" name="Рисунок 7" descr="79792518470670a9cf7ef1dec6dd9d0a_free-cartoon-mom-clip-art-cartoon-mom-clipart_640-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1714500" cy="3429000"/>
          </a:xfrm>
          <a:prstGeom prst="rect">
            <a:avLst/>
          </a:prstGeom>
        </p:spPr>
      </p:pic>
      <p:pic>
        <p:nvPicPr>
          <p:cNvPr id="9" name="Рисунок 8" descr="f5eb33b48e4c06a1bfe3acf5402d725d_grandfather20clipart-grandfather-clipart_536-800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80928"/>
            <a:ext cx="229743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908720"/>
            <a:ext cx="6021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Семья Петровых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792518470670a9cf7ef1dec6dd9d0a_free-cartoon-mom-clip-art-cartoon-mom-clipart_640-1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852936"/>
            <a:ext cx="1714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ajn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140968"/>
            <a:ext cx="663454" cy="702481"/>
          </a:xfrm>
          <a:prstGeom prst="rect">
            <a:avLst/>
          </a:prstGeom>
        </p:spPr>
      </p:pic>
      <p:pic>
        <p:nvPicPr>
          <p:cNvPr id="4" name="Рисунок 3" descr="posud2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789040"/>
            <a:ext cx="717939" cy="646145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140968"/>
            <a:ext cx="891900" cy="558454"/>
          </a:xfrm>
          <a:prstGeom prst="rect">
            <a:avLst/>
          </a:prstGeom>
        </p:spPr>
      </p:pic>
      <p:pic>
        <p:nvPicPr>
          <p:cNvPr id="7" name="Рисунок 6" descr="3773636_fullsiz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356922"/>
            <a:ext cx="755576" cy="453201"/>
          </a:xfrm>
          <a:prstGeom prst="rect">
            <a:avLst/>
          </a:prstGeom>
        </p:spPr>
      </p:pic>
      <p:pic>
        <p:nvPicPr>
          <p:cNvPr id="8" name="Рисунок 7" descr="wZAElEVPXtmd_bW9Ko6t4DZfO1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005064"/>
            <a:ext cx="617383" cy="435509"/>
          </a:xfrm>
          <a:prstGeom prst="rect">
            <a:avLst/>
          </a:prstGeom>
        </p:spPr>
      </p:pic>
      <p:pic>
        <p:nvPicPr>
          <p:cNvPr id="9" name="Рисунок 8" descr="wZAElEVPXtmd_bW9Ko6t4DZfO1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149080"/>
            <a:ext cx="617383" cy="435509"/>
          </a:xfrm>
          <a:prstGeom prst="rect">
            <a:avLst/>
          </a:prstGeom>
        </p:spPr>
      </p:pic>
      <p:pic>
        <p:nvPicPr>
          <p:cNvPr id="10" name="Рисунок 9" descr="wZAElEVPXtmd_bW9Ko6t4DZfO1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221088"/>
            <a:ext cx="617383" cy="435509"/>
          </a:xfrm>
          <a:prstGeom prst="rect">
            <a:avLst/>
          </a:prstGeom>
        </p:spPr>
      </p:pic>
      <p:pic>
        <p:nvPicPr>
          <p:cNvPr id="11" name="Рисунок 10" descr="wZAElEVPXtmd_bW9Ko6t4DZfO1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221088"/>
            <a:ext cx="617383" cy="435509"/>
          </a:xfrm>
          <a:prstGeom prst="rect">
            <a:avLst/>
          </a:prstGeom>
        </p:spPr>
      </p:pic>
      <p:pic>
        <p:nvPicPr>
          <p:cNvPr id="12" name="Рисунок 11" descr="wZAElEVPXtmd_bW9Ko6t4DZfO1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005064"/>
            <a:ext cx="617383" cy="43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nding-c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72816"/>
            <a:ext cx="2151041" cy="482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-hand-saw-pictures-free-cliparts-that-you-can-download-to-you-NQfCOh-clipart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60648"/>
            <a:ext cx="1835696" cy="917417"/>
          </a:xfrm>
          <a:prstGeom prst="rect">
            <a:avLst/>
          </a:prstGeom>
        </p:spPr>
      </p:pic>
      <p:pic>
        <p:nvPicPr>
          <p:cNvPr id="6" name="Рисунок 5" descr="000000006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931168" cy="698376"/>
          </a:xfrm>
          <a:prstGeom prst="rect">
            <a:avLst/>
          </a:prstGeom>
        </p:spPr>
      </p:pic>
      <p:pic>
        <p:nvPicPr>
          <p:cNvPr id="7" name="Рисунок 6" descr="36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4725144"/>
            <a:ext cx="2531773" cy="1898830"/>
          </a:xfrm>
          <a:prstGeom prst="rect">
            <a:avLst/>
          </a:prstGeom>
        </p:spPr>
      </p:pic>
      <p:pic>
        <p:nvPicPr>
          <p:cNvPr id="8" name="Рисунок 7" descr="30809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700808"/>
            <a:ext cx="2232248" cy="1252849"/>
          </a:xfrm>
          <a:prstGeom prst="rect">
            <a:avLst/>
          </a:prstGeom>
        </p:spPr>
      </p:pic>
      <p:pic>
        <p:nvPicPr>
          <p:cNvPr id="10" name="Рисунок 9" descr="hamm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2455">
            <a:off x="1599845" y="5556611"/>
            <a:ext cx="2106822" cy="770788"/>
          </a:xfrm>
          <a:prstGeom prst="rect">
            <a:avLst/>
          </a:prstGeom>
        </p:spPr>
      </p:pic>
      <p:pic>
        <p:nvPicPr>
          <p:cNvPr id="11" name="Рисунок 10" descr="kiKBG4di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420888"/>
            <a:ext cx="1253143" cy="1196752"/>
          </a:xfrm>
          <a:prstGeom prst="rect">
            <a:avLst/>
          </a:prstGeom>
        </p:spPr>
      </p:pic>
      <p:pic>
        <p:nvPicPr>
          <p:cNvPr id="13" name="Рисунок 12" descr="9TCAREOZLUCA0998QZCA2BQO5ICA2USR74CAQ5HPIHCAUHEUXZCAQAFF7UCAR1180YCAUJ50TFCACT358SCAVCU6ZZCAOJ7LLOCAZHYLWFCAJ2XZOMCAKDTYE8CAYNC5ZECAN7T2LPCAJPC3VKCAS731Q0CAPBS6H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140968"/>
            <a:ext cx="1443070" cy="1152128"/>
          </a:xfrm>
          <a:prstGeom prst="rect">
            <a:avLst/>
          </a:prstGeom>
        </p:spPr>
      </p:pic>
      <p:pic>
        <p:nvPicPr>
          <p:cNvPr id="14" name="Рисунок 13" descr="instr11[2]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581128"/>
            <a:ext cx="518160" cy="548640"/>
          </a:xfrm>
          <a:prstGeom prst="rect">
            <a:avLst/>
          </a:prstGeom>
        </p:spPr>
      </p:pic>
      <p:pic>
        <p:nvPicPr>
          <p:cNvPr id="15" name="Рисунок 14" descr="shurup-1024x4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4077072"/>
            <a:ext cx="1115616" cy="480456"/>
          </a:xfrm>
          <a:prstGeom prst="rect">
            <a:avLst/>
          </a:prstGeom>
        </p:spPr>
      </p:pic>
      <p:pic>
        <p:nvPicPr>
          <p:cNvPr id="12" name="Рисунок 11" descr="33-hand-saw-pictures-free-cliparts-that-you-can-download-to-you-NQfCOh-clipart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88640"/>
            <a:ext cx="1835696" cy="917417"/>
          </a:xfrm>
          <a:prstGeom prst="rect">
            <a:avLst/>
          </a:prstGeom>
        </p:spPr>
      </p:pic>
      <p:pic>
        <p:nvPicPr>
          <p:cNvPr id="16" name="Рисунок 15" descr="33-hand-saw-pictures-free-cliparts-that-you-can-download-to-you-NQfCOh-clipart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1835696" cy="917417"/>
          </a:xfrm>
          <a:prstGeom prst="rect">
            <a:avLst/>
          </a:prstGeom>
        </p:spPr>
      </p:pic>
      <p:pic>
        <p:nvPicPr>
          <p:cNvPr id="17" name="Рисунок 16" descr="000000006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764704"/>
            <a:ext cx="931168" cy="698376"/>
          </a:xfrm>
          <a:prstGeom prst="rect">
            <a:avLst/>
          </a:prstGeom>
        </p:spPr>
      </p:pic>
      <p:pic>
        <p:nvPicPr>
          <p:cNvPr id="18" name="Рисунок 17" descr="000000006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548680"/>
            <a:ext cx="931168" cy="698376"/>
          </a:xfrm>
          <a:prstGeom prst="rect">
            <a:avLst/>
          </a:prstGeom>
        </p:spPr>
      </p:pic>
      <p:pic>
        <p:nvPicPr>
          <p:cNvPr id="19" name="Рисунок 18" descr="30809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1752" y="1196752"/>
            <a:ext cx="2232248" cy="1252849"/>
          </a:xfrm>
          <a:prstGeom prst="rect">
            <a:avLst/>
          </a:prstGeom>
        </p:spPr>
      </p:pic>
      <p:pic>
        <p:nvPicPr>
          <p:cNvPr id="20" name="Рисунок 19" descr="30809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484784"/>
            <a:ext cx="2232248" cy="1252849"/>
          </a:xfrm>
          <a:prstGeom prst="rect">
            <a:avLst/>
          </a:prstGeom>
        </p:spPr>
      </p:pic>
      <p:pic>
        <p:nvPicPr>
          <p:cNvPr id="21" name="Рисунок 20" descr="kiKBG4di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564904"/>
            <a:ext cx="1253143" cy="1196752"/>
          </a:xfrm>
          <a:prstGeom prst="rect">
            <a:avLst/>
          </a:prstGeom>
        </p:spPr>
      </p:pic>
      <p:pic>
        <p:nvPicPr>
          <p:cNvPr id="22" name="Рисунок 21" descr="kiKBG4dij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276872"/>
            <a:ext cx="1253143" cy="1196752"/>
          </a:xfrm>
          <a:prstGeom prst="rect">
            <a:avLst/>
          </a:prstGeom>
        </p:spPr>
      </p:pic>
      <p:pic>
        <p:nvPicPr>
          <p:cNvPr id="23" name="Рисунок 22" descr="9TCAREOZLUCA0998QZCA2BQO5ICA2USR74CAQ5HPIHCAUHEUXZCAQAFF7UCAR1180YCAUJ50TFCACT358SCAVCU6ZZCAOJ7LLOCAZHYLWFCAJ2XZOMCAKDTYE8CAYNC5ZECAN7T2LPCAJPC3VKCAS731Q0CAPBS6H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930" y="3429000"/>
            <a:ext cx="1443070" cy="1152128"/>
          </a:xfrm>
          <a:prstGeom prst="rect">
            <a:avLst/>
          </a:prstGeom>
        </p:spPr>
      </p:pic>
      <p:pic>
        <p:nvPicPr>
          <p:cNvPr id="24" name="Рисунок 23" descr="9TCAREOZLUCA0998QZCA2BQO5ICA2USR74CAQ5HPIHCAUHEUXZCAQAFF7UCAR1180YCAUJ50TFCACT358SCAVCU6ZZCAOJ7LLOCAZHYLWFCAJ2XZOMCAKDTYE8CAYNC5ZECAN7T2LPCAJPC3VKCAS731Q0CAPBS6H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564904"/>
            <a:ext cx="1443070" cy="1152128"/>
          </a:xfrm>
          <a:prstGeom prst="rect">
            <a:avLst/>
          </a:prstGeom>
        </p:spPr>
      </p:pic>
      <p:pic>
        <p:nvPicPr>
          <p:cNvPr id="25" name="Рисунок 24" descr="shurup-1024x4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717032"/>
            <a:ext cx="1115616" cy="480456"/>
          </a:xfrm>
          <a:prstGeom prst="rect">
            <a:avLst/>
          </a:prstGeom>
        </p:spPr>
      </p:pic>
      <p:pic>
        <p:nvPicPr>
          <p:cNvPr id="26" name="Рисунок 25" descr="shurup-1024x4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2200" y="4005064"/>
            <a:ext cx="1115616" cy="480456"/>
          </a:xfrm>
          <a:prstGeom prst="rect">
            <a:avLst/>
          </a:prstGeom>
        </p:spPr>
      </p:pic>
      <p:pic>
        <p:nvPicPr>
          <p:cNvPr id="27" name="Рисунок 26" descr="instr11[2]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365104"/>
            <a:ext cx="518160" cy="548640"/>
          </a:xfrm>
          <a:prstGeom prst="rect">
            <a:avLst/>
          </a:prstGeom>
        </p:spPr>
      </p:pic>
      <p:pic>
        <p:nvPicPr>
          <p:cNvPr id="28" name="Рисунок 27" descr="instr11[2]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4221088"/>
            <a:ext cx="518160" cy="548640"/>
          </a:xfrm>
          <a:prstGeom prst="rect">
            <a:avLst/>
          </a:prstGeom>
        </p:spPr>
      </p:pic>
      <p:pic>
        <p:nvPicPr>
          <p:cNvPr id="29" name="Рисунок 28" descr="36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725144"/>
            <a:ext cx="2531773" cy="1898830"/>
          </a:xfrm>
          <a:prstGeom prst="rect">
            <a:avLst/>
          </a:prstGeom>
        </p:spPr>
      </p:pic>
      <p:pic>
        <p:nvPicPr>
          <p:cNvPr id="30" name="Рисунок 29" descr="36_bi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725144"/>
            <a:ext cx="2531773" cy="1898830"/>
          </a:xfrm>
          <a:prstGeom prst="rect">
            <a:avLst/>
          </a:prstGeom>
        </p:spPr>
      </p:pic>
      <p:pic>
        <p:nvPicPr>
          <p:cNvPr id="31" name="Рисунок 30" descr="hamm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2455">
            <a:off x="5056228" y="5700627"/>
            <a:ext cx="2106822" cy="770788"/>
          </a:xfrm>
          <a:prstGeom prst="rect">
            <a:avLst/>
          </a:prstGeom>
        </p:spPr>
      </p:pic>
      <p:pic>
        <p:nvPicPr>
          <p:cNvPr id="32" name="Рисунок 31" descr="hamm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2455">
            <a:off x="5128236" y="5052555"/>
            <a:ext cx="2106822" cy="77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уб 5"/>
          <p:cNvSpPr/>
          <p:nvPr/>
        </p:nvSpPr>
        <p:spPr>
          <a:xfrm>
            <a:off x="3995936" y="5517232"/>
            <a:ext cx="288032" cy="288032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4499992" y="5085184"/>
            <a:ext cx="288032" cy="28803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4716016" y="4869160"/>
            <a:ext cx="288032" cy="28803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4453136" y="5974432"/>
            <a:ext cx="288032" cy="28803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5076056" y="5445224"/>
            <a:ext cx="288032" cy="28803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932040" y="5085184"/>
            <a:ext cx="288032" cy="28803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79777724_large_Malch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645024"/>
            <a:ext cx="2709668" cy="270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1691680" y="1196752"/>
            <a:ext cx="1872208" cy="18002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5220072" y="3789040"/>
            <a:ext cx="1872208" cy="18002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724128" y="836712"/>
            <a:ext cx="1872208" cy="18002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835696" y="4077072"/>
            <a:ext cx="1872208" cy="18002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1194c4_b1172445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7286" y="4581128"/>
            <a:ext cx="1240546" cy="643533"/>
          </a:xfrm>
          <a:prstGeom prst="rect">
            <a:avLst/>
          </a:prstGeom>
        </p:spPr>
      </p:pic>
      <p:pic>
        <p:nvPicPr>
          <p:cNvPr id="10" name="Рисунок 9" descr="bear1_0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412776"/>
            <a:ext cx="990153" cy="1077718"/>
          </a:xfrm>
          <a:prstGeom prst="rect">
            <a:avLst/>
          </a:prstGeom>
        </p:spPr>
      </p:pic>
      <p:pic>
        <p:nvPicPr>
          <p:cNvPr id="11" name="Рисунок 10" descr="toy-hor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772816"/>
            <a:ext cx="1185566" cy="1131722"/>
          </a:xfrm>
          <a:prstGeom prst="rect">
            <a:avLst/>
          </a:prstGeom>
        </p:spPr>
      </p:pic>
      <p:pic>
        <p:nvPicPr>
          <p:cNvPr id="12" name="Рисунок 11" descr="jean-victor-balin-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581128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24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андрей</cp:lastModifiedBy>
  <cp:revision>49</cp:revision>
  <dcterms:created xsi:type="dcterms:W3CDTF">2017-05-02T06:54:25Z</dcterms:created>
  <dcterms:modified xsi:type="dcterms:W3CDTF">2017-05-15T15:12:47Z</dcterms:modified>
</cp:coreProperties>
</file>