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C913B-E85F-4CB2-82FF-89B0BBF1493E}" type="datetimeFigureOut">
              <a:rPr lang="ru-RU" smtClean="0"/>
              <a:t>09.03.2011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7D1A3-9CE9-41DF-8B67-B760C0E7E35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Буратино"/>
          <p:cNvPicPr>
            <a:picLocks noChangeAspect="1" noChangeArrowheads="1"/>
          </p:cNvPicPr>
          <p:nvPr/>
        </p:nvPicPr>
        <p:blipFill>
          <a:blip r:embed="rId2" cstate="print"/>
          <a:srcRect l="14986" r="13015"/>
          <a:stretch>
            <a:fillRect/>
          </a:stretch>
        </p:blipFill>
        <p:spPr bwMode="auto">
          <a:xfrm>
            <a:off x="179512" y="1700808"/>
            <a:ext cx="2592288" cy="38608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915816" y="188640"/>
            <a:ext cx="5040560" cy="417646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Deflate">
              <a:avLst/>
            </a:prstTxWarp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solidFill>
                    <a:srgbClr val="00B0F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Викторина</a:t>
            </a:r>
            <a:endParaRPr lang="ru-RU" sz="5400" b="1" dirty="0">
              <a:ln w="31550" cmpd="sng">
                <a:solidFill>
                  <a:srgbClr val="00B0F0"/>
                </a:solidFill>
                <a:prstDash val="solid"/>
              </a:ln>
              <a:solidFill>
                <a:srgbClr val="C0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35696" y="5157192"/>
            <a:ext cx="1512168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08720"/>
            <a:ext cx="61926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Грызун и манипулятор </a:t>
            </a:r>
          </a:p>
          <a:p>
            <a:r>
              <a:rPr lang="ru-RU" sz="4000" dirty="0" smtClean="0"/>
              <a:t>для ввода информации </a:t>
            </a:r>
          </a:p>
          <a:p>
            <a:r>
              <a:rPr lang="ru-RU" sz="4000" dirty="0" smtClean="0"/>
              <a:t>в компьютер.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522920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Мышь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92696"/>
            <a:ext cx="6336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Крепежная деталь </a:t>
            </a:r>
          </a:p>
          <a:p>
            <a:r>
              <a:rPr lang="ru-RU" sz="4000" dirty="0" smtClean="0"/>
              <a:t>и жаргонное название жесткого магнитного диска.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5229200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Винт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6840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Рыболовная снасть </a:t>
            </a:r>
          </a:p>
          <a:p>
            <a:r>
              <a:rPr lang="ru-RU" sz="4000" dirty="0" smtClean="0"/>
              <a:t>и несколько соединенных между собой компьютеров.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203848" y="5157192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Сеть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Точка подключения внешних устройств к компьютеру и место для стоянки и разгрузки судов.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347864" y="5373216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Порт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92696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Программа для обслуживания периферийного устройства и водитель на английском языке.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843808" y="5373216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Драйвер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20688"/>
            <a:ext cx="64087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Какая система счисления используется в ЭВМ: бинарная или двоичная</a:t>
            </a:r>
            <a:r>
              <a:rPr lang="ru-RU" sz="4000" dirty="0" smtClean="0"/>
              <a:t>?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5157192"/>
            <a:ext cx="54280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Эти слова — синонимы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4"/>
            <a:ext cx="72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Если бы осьминоги умели считать, то какой бы системой они скорее всего пользовались?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51720" y="5085184"/>
            <a:ext cx="3401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Восьмеричной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68407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На какой плате компьютера размещен процессор: на системной или материнской?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3645024"/>
            <a:ext cx="56166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И на той, и на другой одновременно, ведь это разные названия одной платы.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6696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Назовите устройство персонального компьютера от французского </a:t>
            </a:r>
            <a:r>
              <a:rPr lang="ru-RU" sz="4000" dirty="0" err="1" smtClean="0"/>
              <a:t>кутюрье</a:t>
            </a:r>
            <a:r>
              <a:rPr lang="ru-RU" sz="4000" dirty="0" smtClean="0"/>
              <a:t> 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4221088"/>
            <a:ext cx="57606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Дисковод </a:t>
            </a:r>
            <a:r>
              <a:rPr lang="ru-RU" sz="3600" b="1" i="1" dirty="0" smtClean="0">
                <a:solidFill>
                  <a:srgbClr val="FF0000"/>
                </a:solidFill>
              </a:rPr>
              <a:t>CD</a:t>
            </a:r>
            <a:r>
              <a:rPr lang="ru-RU" sz="3600" i="1" dirty="0" smtClean="0">
                <a:solidFill>
                  <a:srgbClr val="FF0000"/>
                </a:solidFill>
              </a:rPr>
              <a:t>-ROM. </a:t>
            </a:r>
            <a:endParaRPr lang="ru-RU" sz="3600" i="1" dirty="0" smtClean="0">
              <a:solidFill>
                <a:srgbClr val="FF0000"/>
              </a:solidFill>
            </a:endParaRPr>
          </a:p>
          <a:p>
            <a:r>
              <a:rPr lang="ru-RU" sz="3600" i="1" dirty="0" smtClean="0">
                <a:solidFill>
                  <a:srgbClr val="FF0000"/>
                </a:solidFill>
              </a:rPr>
              <a:t>CD </a:t>
            </a:r>
            <a:r>
              <a:rPr lang="ru-RU" sz="3600" i="1" dirty="0" smtClean="0">
                <a:solidFill>
                  <a:srgbClr val="FF0000"/>
                </a:solidFill>
              </a:rPr>
              <a:t>— инициалы </a:t>
            </a:r>
            <a:r>
              <a:rPr lang="ru-RU" sz="3600" i="1" dirty="0" err="1" smtClean="0">
                <a:solidFill>
                  <a:srgbClr val="FF0000"/>
                </a:solidFill>
              </a:rPr>
              <a:t>Кристиана</a:t>
            </a:r>
            <a:r>
              <a:rPr lang="ru-RU" sz="3600" i="1" dirty="0" smtClean="0">
                <a:solidFill>
                  <a:srgbClr val="FF0000"/>
                </a:solidFill>
              </a:rPr>
              <a:t> Диора —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C</a:t>
            </a:r>
            <a:r>
              <a:rPr lang="ru-RU" sz="3600" i="1" dirty="0" err="1" smtClean="0">
                <a:solidFill>
                  <a:srgbClr val="FF0000"/>
                </a:solidFill>
              </a:rPr>
              <a:t>hristian</a:t>
            </a:r>
            <a:r>
              <a:rPr lang="ru-RU" sz="3600" i="1" dirty="0" smtClean="0">
                <a:solidFill>
                  <a:srgbClr val="FF0000"/>
                </a:solidFill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</a:rPr>
              <a:t>D</a:t>
            </a:r>
            <a:r>
              <a:rPr lang="ru-RU" sz="3600" i="1" dirty="0" err="1" smtClean="0">
                <a:solidFill>
                  <a:srgbClr val="FF0000"/>
                </a:solidFill>
              </a:rPr>
              <a:t>ior</a:t>
            </a:r>
            <a:endParaRPr lang="ru-RU" sz="36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66967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Отгадайте, чья это шуточная характеристика. </a:t>
            </a:r>
            <a:r>
              <a:rPr lang="ru-RU" sz="3200" dirty="0" smtClean="0"/>
              <a:t>«Он </a:t>
            </a:r>
            <a:r>
              <a:rPr lang="ru-RU" sz="3200" dirty="0" smtClean="0"/>
              <a:t>требует множества игрушек и примочек. Так и норовит задать </a:t>
            </a:r>
            <a:r>
              <a:rPr lang="ru-RU" sz="3200" dirty="0" err="1" smtClean="0"/>
              <a:t>дурацкий</a:t>
            </a:r>
            <a:r>
              <a:rPr lang="ru-RU" sz="3200" dirty="0" smtClean="0"/>
              <a:t> вопрос. Считает себя самым умным, но не может обойтись без папы или мамы. Тронь пальцем — он и заведется. Жалуется на нехватку памяти. Любит, когда с него сдувают пылинки и протирают спиртом. Всегда мечтает попасть в </a:t>
            </a:r>
            <a:r>
              <a:rPr lang="ru-RU" sz="3200" dirty="0" smtClean="0"/>
              <a:t>сети».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5877272"/>
            <a:ext cx="285514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Компьютер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66247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Всего у меня 24 вопроса, за каждый правильный ответ вы получаете 1 бит, сколько всего байтов я вам раздам? 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771800" y="5445224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3 байта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68407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В каждой современной школе должно быть как минимум три выхода: главный, запасной и ...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5373216"/>
            <a:ext cx="44651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Выход </a:t>
            </a:r>
            <a:r>
              <a:rPr lang="ru-RU" sz="4000" i="1" dirty="0" smtClean="0">
                <a:solidFill>
                  <a:srgbClr val="FF0000"/>
                </a:solidFill>
              </a:rPr>
              <a:t>в Интернет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36712"/>
            <a:ext cx="63367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Что в компьютерной среде считается верхом упорства?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933056"/>
            <a:ext cx="6624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Набирать неверный пароль до тех пор, пока компьютер не </a:t>
            </a:r>
            <a:r>
              <a:rPr lang="ru-RU" sz="4000" i="1" dirty="0" smtClean="0">
                <a:solidFill>
                  <a:srgbClr val="FF0000"/>
                </a:solidFill>
              </a:rPr>
              <a:t>согласится.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27280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Как применительно к Интернету нужно отредактировать детский стишок:</a:t>
            </a:r>
            <a:br>
              <a:rPr lang="ru-RU" sz="4000" dirty="0" smtClean="0"/>
            </a:br>
            <a:r>
              <a:rPr lang="ru-RU" sz="4000" dirty="0" smtClean="0"/>
              <a:t>Точка, точка, запятая — </a:t>
            </a:r>
            <a:br>
              <a:rPr lang="ru-RU" sz="4000" dirty="0" smtClean="0"/>
            </a:br>
            <a:r>
              <a:rPr lang="ru-RU" sz="4000" dirty="0" smtClean="0"/>
              <a:t>Вышла рожица смешная</a:t>
            </a:r>
            <a:r>
              <a:rPr lang="ru-RU" sz="4000" dirty="0" smtClean="0"/>
              <a:t>.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4725144"/>
            <a:ext cx="46085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Двоеточие, тире, </a:t>
            </a:r>
            <a:r>
              <a:rPr lang="ru-RU" sz="4000" i="1" dirty="0" smtClean="0">
                <a:solidFill>
                  <a:srgbClr val="FF0000"/>
                </a:solidFill>
              </a:rPr>
              <a:t>скобка. 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52736"/>
            <a:ext cx="7272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/>
              <a:t>Может ли человек умереть от компьютерного вируса? 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4365104"/>
            <a:ext cx="41044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Это смотря чей компьютер он заразил.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92696"/>
            <a:ext cx="6696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Разговорное название символа, используемого </a:t>
            </a:r>
          </a:p>
          <a:p>
            <a:r>
              <a:rPr lang="ru-RU" sz="4000" dirty="0" smtClean="0"/>
              <a:t>в адресе электронной почты и домашнее животное.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627784" y="5229200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Собака 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92696"/>
            <a:ext cx="66967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Многолетнее растение с твердым стволом и вид организации на диске файлов и папок.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544522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Дерево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6408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Город в Англии, ружье калибра 30х30 и составная часть компьютера.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699792" y="537321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Винчестер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6984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 компьютерном сленге он «весит примерно 700 метров», о чем идет речь?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051720" y="4725144"/>
            <a:ext cx="35283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solidFill>
                  <a:srgbClr val="FF0000"/>
                </a:solidFill>
              </a:rPr>
              <a:t>CD</a:t>
            </a:r>
            <a:r>
              <a:rPr lang="ru-RU" sz="4000" i="1" dirty="0" smtClean="0">
                <a:solidFill>
                  <a:srgbClr val="FF0000"/>
                </a:solidFill>
              </a:rPr>
              <a:t> размером </a:t>
            </a:r>
          </a:p>
          <a:p>
            <a:r>
              <a:rPr lang="ru-RU" sz="4000" i="1" dirty="0" smtClean="0">
                <a:solidFill>
                  <a:srgbClr val="FF0000"/>
                </a:solidFill>
              </a:rPr>
              <a:t>700 мегабайт 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340768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Мозг компьютера.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195736" y="4653136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Процессор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764704"/>
            <a:ext cx="5544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Состояние, в котором включенный компьютер не реагирует на действия пользователя.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195736" y="4797152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Зависание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92696"/>
            <a:ext cx="684076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Верите ли вы, что в Великобритании есть города Винчестер, Адаптер и Дигитайзер?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059832" y="530120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Нет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836712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Начинающий пользователь на компьютерном сленге.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5085184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Чайник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124744"/>
            <a:ext cx="770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Совокупность аппаратных средств на компьютерном сленге.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699792" y="5157192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Железо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76672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Человек – фанат определенных компьютерных программ, популярных среди школьников.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843808" y="5229200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err="1" smtClean="0">
                <a:solidFill>
                  <a:srgbClr val="FF0000"/>
                </a:solidFill>
              </a:rPr>
              <a:t>Геймер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052736"/>
            <a:ext cx="68407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Выраженное числом мнение учителя  о работе ученика.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15816" y="494116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Оценка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80728"/>
            <a:ext cx="6624736" cy="1872208"/>
          </a:xfrm>
          <a:prstGeom prst="rect">
            <a:avLst/>
          </a:prstGeom>
          <a:noFill/>
        </p:spPr>
        <p:txBody>
          <a:bodyPr wrap="square" rtlCol="0">
            <a:prstTxWarp prst="textInflateTop">
              <a:avLst/>
            </a:prstTxWarp>
            <a:spAutoFit/>
          </a:bodyPr>
          <a:lstStyle/>
          <a:p>
            <a:r>
              <a:rPr lang="ru-RU" sz="6000" b="1" dirty="0" smtClean="0">
                <a:ln w="17780" cmpd="sng">
                  <a:solidFill>
                    <a:srgbClr val="0070C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МОЛОДЦЫ!</a:t>
            </a:r>
            <a:endParaRPr lang="ru-RU" sz="6000" b="1" dirty="0">
              <a:ln w="17780" cmpd="sng">
                <a:solidFill>
                  <a:srgbClr val="0070C0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20688"/>
            <a:ext cx="69127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Верите ли вы, что были первые модели персональных компьютеров, у которых отсутствовал жесткий магнитный диск?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203848" y="55172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Да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20688"/>
            <a:ext cx="691276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Верите ли вы, что, кроме дискет диаметром 3,5 и 5,25 дюйма, ранее использовались дискеты диаметром</a:t>
            </a:r>
          </a:p>
          <a:p>
            <a:r>
              <a:rPr lang="ru-RU" sz="4000" dirty="0" smtClean="0"/>
              <a:t>8 дюймов?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059832" y="5301208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Нет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99592" y="62068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773088"/>
            <a:ext cx="749721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Кого называют первой в истории женщиной-программистом: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Софью Ковалевскую;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Марию Склодовскую-Кюри;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Аду Лавлейс.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5445224"/>
            <a:ext cx="29373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Ада </a:t>
            </a:r>
            <a:r>
              <a:rPr lang="ru-RU" sz="4000" i="1" dirty="0" smtClean="0">
                <a:solidFill>
                  <a:srgbClr val="FF0000"/>
                </a:solidFill>
              </a:rPr>
              <a:t>Лавлейс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620688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980728"/>
            <a:ext cx="748883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Кто является основоположником математической логики: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Исаак Лейбниц;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Джордж Буль;</a:t>
            </a:r>
          </a:p>
          <a:p>
            <a:pPr marL="742950" indent="-742950">
              <a:buFont typeface="+mj-lt"/>
              <a:buAutoNum type="alphaLcParenR"/>
            </a:pPr>
            <a:r>
              <a:rPr lang="ru-RU" sz="4000" dirty="0" smtClean="0"/>
              <a:t>Блез Паскаль.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5517232"/>
            <a:ext cx="32204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Джордж Буль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92696"/>
            <a:ext cx="69847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Возбудитель инфекционного заболевания и программа, обладающая способностью к самовоспроизведению.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5445224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Вирус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484784"/>
            <a:ext cx="6192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Носитель информации и спортивный снаряд.</a:t>
            </a:r>
            <a:endParaRPr lang="ru-RU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987824" y="5445224"/>
            <a:ext cx="2016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i="1" dirty="0" smtClean="0">
                <a:solidFill>
                  <a:srgbClr val="FF0000"/>
                </a:solidFill>
              </a:rPr>
              <a:t>Диск</a:t>
            </a:r>
            <a:endParaRPr lang="ru-RU" sz="40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522</Words>
  <Application>Microsoft Office PowerPoint</Application>
  <PresentationFormat>Экран (4:3)</PresentationFormat>
  <Paragraphs>80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123</cp:lastModifiedBy>
  <cp:revision>16</cp:revision>
  <dcterms:created xsi:type="dcterms:W3CDTF">2011-03-09T12:34:21Z</dcterms:created>
  <dcterms:modified xsi:type="dcterms:W3CDTF">2011-03-09T15:17:16Z</dcterms:modified>
</cp:coreProperties>
</file>