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9" r:id="rId4"/>
    <p:sldId id="260" r:id="rId5"/>
    <p:sldId id="261" r:id="rId6"/>
    <p:sldId id="263" r:id="rId7"/>
    <p:sldId id="264" r:id="rId8"/>
    <p:sldId id="265" r:id="rId9"/>
    <p:sldId id="266" r:id="rId10"/>
    <p:sldId id="268" r:id="rId11"/>
    <p:sldId id="267" r:id="rId12"/>
    <p:sldId id="269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45" autoAdjust="0"/>
    <p:restoredTop sz="94659" autoAdjust="0"/>
  </p:normalViewPr>
  <p:slideViewPr>
    <p:cSldViewPr>
      <p:cViewPr varScale="1">
        <p:scale>
          <a:sx n="102" d="100"/>
          <a:sy n="102" d="100"/>
        </p:scale>
        <p:origin x="264" y="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103451-EC78-4CAC-877F-A3A14AE2C5A4}" type="datetimeFigureOut">
              <a:rPr lang="ru-RU" smtClean="0"/>
              <a:t>13.03.2018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F77E46-582B-42EE-A2C6-7DDC42237A0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103451-EC78-4CAC-877F-A3A14AE2C5A4}" type="datetimeFigureOut">
              <a:rPr lang="ru-RU" smtClean="0"/>
              <a:t>13.03.2018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F77E46-582B-42EE-A2C6-7DDC42237A0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103451-EC78-4CAC-877F-A3A14AE2C5A4}" type="datetimeFigureOut">
              <a:rPr lang="ru-RU" smtClean="0"/>
              <a:t>13.03.2018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F77E46-582B-42EE-A2C6-7DDC42237A0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103451-EC78-4CAC-877F-A3A14AE2C5A4}" type="datetimeFigureOut">
              <a:rPr lang="ru-RU" smtClean="0"/>
              <a:t>13.03.2018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F77E46-582B-42EE-A2C6-7DDC42237A0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103451-EC78-4CAC-877F-A3A14AE2C5A4}" type="datetimeFigureOut">
              <a:rPr lang="ru-RU" smtClean="0"/>
              <a:t>13.03.2018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F77E46-582B-42EE-A2C6-7DDC42237A0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103451-EC78-4CAC-877F-A3A14AE2C5A4}" type="datetimeFigureOut">
              <a:rPr lang="ru-RU" smtClean="0"/>
              <a:t>13.03.2018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F77E46-582B-42EE-A2C6-7DDC42237A0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103451-EC78-4CAC-877F-A3A14AE2C5A4}" type="datetimeFigureOut">
              <a:rPr lang="ru-RU" smtClean="0"/>
              <a:t>13.03.2018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F77E46-582B-42EE-A2C6-7DDC42237A0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103451-EC78-4CAC-877F-A3A14AE2C5A4}" type="datetimeFigureOut">
              <a:rPr lang="ru-RU" smtClean="0"/>
              <a:t>13.03.2018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F77E46-582B-42EE-A2C6-7DDC42237A0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103451-EC78-4CAC-877F-A3A14AE2C5A4}" type="datetimeFigureOut">
              <a:rPr lang="ru-RU" smtClean="0"/>
              <a:t>13.03.2018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F77E46-582B-42EE-A2C6-7DDC42237A0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103451-EC78-4CAC-877F-A3A14AE2C5A4}" type="datetimeFigureOut">
              <a:rPr lang="ru-RU" smtClean="0"/>
              <a:t>13.03.2018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F77E46-582B-42EE-A2C6-7DDC42237A0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103451-EC78-4CAC-877F-A3A14AE2C5A4}" type="datetimeFigureOut">
              <a:rPr lang="ru-RU" smtClean="0"/>
              <a:t>13.03.2018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F77E46-582B-42EE-A2C6-7DDC42237A0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103451-EC78-4CAC-877F-A3A14AE2C5A4}" type="datetimeFigureOut">
              <a:rPr lang="ru-RU" smtClean="0"/>
              <a:t>13.03.2018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F77E46-582B-42EE-A2C6-7DDC42237A04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42910" y="357166"/>
            <a:ext cx="7772400" cy="1470025"/>
          </a:xfrm>
        </p:spPr>
        <p:txBody>
          <a:bodyPr/>
          <a:lstStyle/>
          <a:p>
            <a:r>
              <a:rPr lang="en-US" sz="6600" dirty="0" smtClean="0">
                <a:latin typeface="Times New Roman" pitchFamily="18" charset="0"/>
                <a:cs typeface="Times New Roman" pitchFamily="18" charset="0"/>
              </a:rPr>
              <a:t>EASTER</a:t>
            </a:r>
            <a:endParaRPr lang="ru-RU" sz="6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950" y="1442612"/>
            <a:ext cx="8114319" cy="541538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600" dirty="0" err="1">
                <a:latin typeface="Times New Roman" pitchFamily="18" charset="0"/>
                <a:cs typeface="Times New Roman" pitchFamily="18" charset="0"/>
              </a:rPr>
              <a:t>Simnel</a:t>
            </a:r>
            <a:r>
              <a:rPr lang="en-US" sz="6600" dirty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en-US" sz="6600" dirty="0" smtClean="0">
                <a:latin typeface="Times New Roman" pitchFamily="18" charset="0"/>
                <a:cs typeface="Times New Roman" pitchFamily="18" charset="0"/>
              </a:rPr>
              <a:t>Cake</a:t>
            </a:r>
            <a:endParaRPr lang="ru-RU" sz="6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3315" name="Picture 3" descr="C:\Documents and Settings\User\Рабочий стол\simnelcake_792_16x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5786" y="1928802"/>
            <a:ext cx="7375974" cy="421484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600" dirty="0">
                <a:latin typeface="Times New Roman" pitchFamily="18" charset="0"/>
                <a:cs typeface="Times New Roman" pitchFamily="18" charset="0"/>
              </a:rPr>
              <a:t>Dressing Up For Easter</a:t>
            </a:r>
            <a:endParaRPr lang="ru-RU" sz="6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2290" name="Picture 2" descr="C:\Documents and Settings\User\Рабочий стол\pasxa-v-velikobritanii-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57290" y="1704330"/>
            <a:ext cx="6643734" cy="474404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3" name="Picture 3" descr="C:\Documents and Settings\User\Рабочий стол\easter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" y="0"/>
            <a:ext cx="9143999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600" dirty="0" smtClean="0">
                <a:latin typeface="Times New Roman" pitchFamily="18" charset="0"/>
                <a:cs typeface="Times New Roman" pitchFamily="18" charset="0"/>
              </a:rPr>
              <a:t>Maundy Thursday</a:t>
            </a:r>
            <a:endParaRPr lang="ru-RU" sz="6600" dirty="0"/>
          </a:p>
        </p:txBody>
      </p:sp>
      <p:pic>
        <p:nvPicPr>
          <p:cNvPr id="3074" name="Picture 2" descr="C:\Documents and Settings\User\Рабочий стол\pasxa-v-velikobritanii-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71604" y="1652771"/>
            <a:ext cx="5943209" cy="426743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600" dirty="0">
                <a:latin typeface="Times New Roman" pitchFamily="18" charset="0"/>
                <a:cs typeface="Times New Roman" pitchFamily="18" charset="0"/>
              </a:rPr>
              <a:t>Royal Maundy</a:t>
            </a:r>
            <a:endParaRPr lang="ru-RU" sz="6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8" name="Picture 2" descr="C:\Documents and Settings\User\Рабочий стол\pasxa-v-velikobritanii-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46623" y="2170099"/>
            <a:ext cx="6582963" cy="406827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600" dirty="0">
                <a:latin typeface="Times New Roman" pitchFamily="18" charset="0"/>
                <a:cs typeface="Times New Roman" pitchFamily="18" charset="0"/>
              </a:rPr>
              <a:t>Maundy Money</a:t>
            </a:r>
            <a:endParaRPr lang="ru-RU" sz="6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2" name="Picture 2" descr="C:\Documents and Settings\User\Рабочий стол\pasxa-v-velikobritanii-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728" y="1714488"/>
            <a:ext cx="6286544" cy="474193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Documents and Settings\User\Рабочий стол\pasxa-v-velikobritanii-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8456" y="500042"/>
            <a:ext cx="8745718" cy="589608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600" dirty="0" smtClean="0">
                <a:latin typeface="Times New Roman" pitchFamily="18" charset="0"/>
                <a:cs typeface="Times New Roman" pitchFamily="18" charset="0"/>
              </a:rPr>
              <a:t>Easter Symbols</a:t>
            </a:r>
            <a:endParaRPr lang="ru-RU" sz="6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Cross</a:t>
            </a:r>
            <a:endParaRPr lang="ru-RU" sz="4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Palms</a:t>
            </a:r>
            <a:endParaRPr lang="ru-RU" sz="4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6428" y="2276872"/>
            <a:ext cx="2966713" cy="4581128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9561" y="2924944"/>
            <a:ext cx="4141607" cy="277169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sz="7300" dirty="0" smtClean="0">
                <a:latin typeface="Times New Roman" pitchFamily="18" charset="0"/>
                <a:cs typeface="Times New Roman" pitchFamily="18" charset="0"/>
              </a:rPr>
              <a:t>Easter </a:t>
            </a:r>
            <a:r>
              <a:rPr lang="en-US" sz="7300" dirty="0">
                <a:latin typeface="Times New Roman" pitchFamily="18" charset="0"/>
                <a:cs typeface="Times New Roman" pitchFamily="18" charset="0"/>
              </a:rPr>
              <a:t>eggs</a:t>
            </a:r>
            <a:r>
              <a:rPr lang="en-US" dirty="0"/>
              <a:t/>
            </a:r>
            <a:br>
              <a:rPr lang="en-US" dirty="0"/>
            </a:br>
            <a:endParaRPr lang="ru-RU" dirty="0"/>
          </a:p>
        </p:txBody>
      </p:sp>
      <p:pic>
        <p:nvPicPr>
          <p:cNvPr id="9218" name="Picture 2" descr="C:\Documents and Settings\User\Рабочий стол\pasxa-v-velikobritanii-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728" y="2103124"/>
            <a:ext cx="6704604" cy="418339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sz="7300" dirty="0" smtClean="0">
                <a:latin typeface="Times New Roman" pitchFamily="18" charset="0"/>
                <a:cs typeface="Times New Roman" pitchFamily="18" charset="0"/>
              </a:rPr>
              <a:t>Easter </a:t>
            </a:r>
            <a:r>
              <a:rPr lang="en-US" sz="7300" dirty="0">
                <a:latin typeface="Times New Roman" pitchFamily="18" charset="0"/>
                <a:cs typeface="Times New Roman" pitchFamily="18" charset="0"/>
              </a:rPr>
              <a:t>Bunny</a:t>
            </a:r>
            <a:r>
              <a:rPr lang="en-US" dirty="0"/>
              <a:t/>
            </a:r>
            <a:br>
              <a:rPr lang="en-US" dirty="0"/>
            </a:br>
            <a:endParaRPr lang="ru-RU" dirty="0"/>
          </a:p>
        </p:txBody>
      </p:sp>
      <p:pic>
        <p:nvPicPr>
          <p:cNvPr id="10242" name="Picture 2" descr="C:\Documents and Settings\User\Рабочий стол\pasxa-v-velikobritanii-6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488" y="1500174"/>
            <a:ext cx="3212650" cy="488948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sz="7300" dirty="0" smtClean="0">
                <a:latin typeface="Times New Roman" pitchFamily="18" charset="0"/>
                <a:cs typeface="Times New Roman" pitchFamily="18" charset="0"/>
              </a:rPr>
              <a:t>Hot </a:t>
            </a:r>
            <a:r>
              <a:rPr lang="en-US" sz="7300" dirty="0">
                <a:latin typeface="Times New Roman" pitchFamily="18" charset="0"/>
                <a:cs typeface="Times New Roman" pitchFamily="18" charset="0"/>
              </a:rPr>
              <a:t>Cross Buns</a:t>
            </a:r>
            <a:r>
              <a:rPr lang="en-US" dirty="0"/>
              <a:t/>
            </a:r>
            <a:br>
              <a:rPr lang="en-US" dirty="0"/>
            </a:br>
            <a:endParaRPr lang="ru-RU" dirty="0"/>
          </a:p>
        </p:txBody>
      </p:sp>
      <p:pic>
        <p:nvPicPr>
          <p:cNvPr id="11266" name="Picture 2" descr="C:\Documents and Settings\User\Рабочий стол\pasxa-v-velikobritanii-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71538" y="1421592"/>
            <a:ext cx="7261280" cy="508289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70</TotalTime>
  <Words>16</Words>
  <Application>Microsoft Office PowerPoint</Application>
  <PresentationFormat>Экран (4:3)</PresentationFormat>
  <Paragraphs>12</Paragraphs>
  <Slides>12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6" baseType="lpstr">
      <vt:lpstr>Arial</vt:lpstr>
      <vt:lpstr>Calibri</vt:lpstr>
      <vt:lpstr>Times New Roman</vt:lpstr>
      <vt:lpstr>Тема Office</vt:lpstr>
      <vt:lpstr>EASTER</vt:lpstr>
      <vt:lpstr>Maundy Thursday</vt:lpstr>
      <vt:lpstr>Royal Maundy</vt:lpstr>
      <vt:lpstr>Maundy Money</vt:lpstr>
      <vt:lpstr>Презентация PowerPoint</vt:lpstr>
      <vt:lpstr>Easter Symbols</vt:lpstr>
      <vt:lpstr> Easter eggs </vt:lpstr>
      <vt:lpstr> Easter Bunny </vt:lpstr>
      <vt:lpstr> Hot Cross Buns </vt:lpstr>
      <vt:lpstr>Simnel Cake</vt:lpstr>
      <vt:lpstr>Dressing Up For Easter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EASTER</dc:title>
  <dc:creator>user</dc:creator>
  <cp:lastModifiedBy>User</cp:lastModifiedBy>
  <cp:revision>7</cp:revision>
  <dcterms:created xsi:type="dcterms:W3CDTF">2015-03-02T08:50:45Z</dcterms:created>
  <dcterms:modified xsi:type="dcterms:W3CDTF">2018-03-13T08:01:49Z</dcterms:modified>
</cp:coreProperties>
</file>