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275" r:id="rId3"/>
    <p:sldId id="276" r:id="rId4"/>
    <p:sldId id="277" r:id="rId5"/>
    <p:sldId id="279" r:id="rId6"/>
    <p:sldId id="27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12" autoAdjust="0"/>
  </p:normalViewPr>
  <p:slideViewPr>
    <p:cSldViewPr>
      <p:cViewPr varScale="1">
        <p:scale>
          <a:sx n="65" d="100"/>
          <a:sy n="65" d="100"/>
        </p:scale>
        <p:origin x="-8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0E3D8-4A68-4022-AF9C-2550D631822F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73390-F46D-4F41-B0D8-DBC432A33E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3718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73390-F46D-4F41-B0D8-DBC432A33EB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60109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2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" y="6096"/>
            <a:ext cx="9095232" cy="6845808"/>
          </a:xfrm>
          <a:prstGeom prst="rect">
            <a:avLst/>
          </a:prstGeom>
          <a:noFill/>
          <a:effectLst>
            <a:softEdge rad="127000"/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03648" y="548680"/>
          <a:ext cx="6864424" cy="3150595"/>
        </p:xfrm>
        <a:graphic>
          <a:graphicData uri="http://schemas.openxmlformats.org/drawingml/2006/table">
            <a:tbl>
              <a:tblPr/>
              <a:tblGrid>
                <a:gridCol w="6154891"/>
                <a:gridCol w="709533"/>
              </a:tblGrid>
              <a:tr h="3088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</a:rPr>
                        <a:t>№ утверждения</a:t>
                      </a:r>
                      <a:endParaRPr lang="ru-RU" sz="1600" b="1" dirty="0">
                        <a:latin typeface="Calibri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</a:rPr>
                        <a:t>+/-</a:t>
                      </a:r>
                      <a:endParaRPr lang="ru-RU" sz="1600" b="1" dirty="0">
                        <a:latin typeface="Calibri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1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</a:rPr>
                        <a:t>. Имя </a:t>
                      </a: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числительное – это служебная часть речи, которая обозначает число, количество предметов, их порядок при счёте.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2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</a:rPr>
                        <a:t>. Имена </a:t>
                      </a: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числительные делятся на количественные (сколько? – семь, двадцать) и порядковые (какой? который?- второй, седьмой).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8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3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</a:rPr>
                        <a:t>. Количественные </a:t>
                      </a: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числительные изменяются по падежам.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8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4.Количественные числительные могут быть любым членом предложения.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8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5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</a:rPr>
                        <a:t>. Порядковые </a:t>
                      </a: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числительные изменяются по падежам, родам и числам.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8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6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</a:rPr>
                        <a:t>. Порядковые </a:t>
                      </a:r>
                      <a:r>
                        <a:rPr lang="ru-RU" sz="1600" i="1" dirty="0">
                          <a:latin typeface="Times New Roman"/>
                          <a:ea typeface="Calibri"/>
                        </a:rPr>
                        <a:t>числительные обычно являются определением.</a:t>
                      </a:r>
                      <a:endParaRPr lang="ru-RU" sz="1600" dirty="0">
                        <a:latin typeface="Calibri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94" marR="596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55776" y="3861048"/>
            <a:ext cx="6588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6 правильных ответов – «5»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4-5 правильных ответов – «4»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 правильных ответа – «3»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0-2 правильных ответа – «нужно еще постараться, все получится!»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2\Desktop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12"/>
            <a:ext cx="9144000" cy="681997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899592" y="620687"/>
            <a:ext cx="77048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дробью была половина. Для того, чтобы из одного получить половину, надо разделить единицу, или «разломить» её на два. Отсюда и пошло название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«ломаные числа»,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которые теперь называют дробями.</a:t>
            </a:r>
          </a:p>
          <a:p>
            <a:pPr indent="354013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Руси тоже использовали название «ломаные числа» наряду с дробями или долями. Самые часто используемые дроби имели свои названия:</a:t>
            </a:r>
          </a:p>
          <a:p>
            <a:pPr marL="250666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½ - половина, полтина;</a:t>
            </a:r>
          </a:p>
          <a:p>
            <a:pPr marL="250666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1/3 – треть;</a:t>
            </a:r>
          </a:p>
          <a:p>
            <a:pPr marL="250666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1/6 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полтреть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50666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¼ - четь;</a:t>
            </a:r>
          </a:p>
          <a:p>
            <a:pPr marL="250666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1/8 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полчеть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осьмушка;</a:t>
            </a:r>
          </a:p>
          <a:p>
            <a:pPr marL="250666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1/5 – пятина;</a:t>
            </a:r>
          </a:p>
          <a:p>
            <a:pPr marL="250666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1/10 – десятина.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2\Desktop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12"/>
            <a:ext cx="9144000" cy="681997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827584" y="764704"/>
            <a:ext cx="770485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Древнем Китае пользовались десятичной системой мер; обозначали дробь словами, используя меры длины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Например, дробь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2,135436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выглядела так: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один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цунь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три доли пять порядковых четыре шерстинки три тончайших шесть паутинок.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852936"/>
            <a:ext cx="8208912" cy="2408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Древнем 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Риме система дробей основывалась 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на делении на 12 долей единицы веса, которая называлась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асс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4013" algn="just"/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венадцатую 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долю асса называли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унцией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 (дробь 1/12). А путь, время и другие величины сравнивали с наглядной вещью – </a:t>
            </a:r>
            <a:r>
              <a:rPr lang="ru-RU" sz="23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весом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. Например, римлянин мог сказать, что он прочёл пять унций книги, имея в виду, что прочитано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5/12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книги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2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"/>
            <a:ext cx="9144000" cy="6845808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619672" y="548680"/>
            <a:ext cx="66967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вариант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2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вариант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4,5 + 0,2 = ?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6,7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- 1,5 =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31640" y="2060848"/>
            <a:ext cx="727280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четырём целым пяти десятым прибавить ноль целых две десятых - получится четыре целых семь десятых.</a:t>
            </a:r>
            <a:endParaRPr kumimoji="0" lang="ru-RU" sz="2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403648" y="3356992"/>
            <a:ext cx="72008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2в</a:t>
            </a:r>
            <a:endParaRPr kumimoji="0" lang="ru-RU" sz="2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шести целых семи десятых вычесть одну целую пять десятых – получится пять целых две десятых.</a:t>
            </a:r>
            <a:endParaRPr kumimoji="0" lang="ru-RU" sz="2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2\Desktop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12"/>
            <a:ext cx="9144000" cy="681997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3" name="TextBox 2"/>
          <p:cNvSpPr txBox="1"/>
          <p:nvPr/>
        </p:nvSpPr>
        <p:spPr>
          <a:xfrm>
            <a:off x="2483768" y="908720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n w="9000" cmpd="sng">
                  <a:solidFill>
                    <a:srgbClr val="00B050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Творческая работа.</a:t>
            </a:r>
            <a:endParaRPr lang="ru-RU" sz="2800" b="1" cap="all" dirty="0">
              <a:ln w="9000" cmpd="sng">
                <a:solidFill>
                  <a:srgbClr val="00B050"/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72816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СИНКВЕЙН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___________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_______    ________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________     ________    _________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________     ________    _________    _________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_____________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2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000924" cy="11430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Домашнее задание </a:t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(на выбор)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928802"/>
            <a:ext cx="573898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ru-RU" sz="33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Используя дробные числительные, составьте небольшую историю на сказочную тему, которая начиналась бы так: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</a:t>
            </a:r>
            <a:r>
              <a:rPr lang="ru-RU" sz="33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Лиса </a:t>
            </a:r>
            <a:r>
              <a:rPr lang="ru-RU" sz="33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Алиса и Кот </a:t>
            </a:r>
            <a:r>
              <a:rPr lang="ru-RU" sz="3300" b="1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Базилио</a:t>
            </a:r>
            <a:r>
              <a:rPr lang="ru-RU" sz="33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решили отобрать у Буратино золотые монетки</a:t>
            </a:r>
            <a:r>
              <a:rPr lang="ru-RU" sz="33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pPr marL="0" indent="447675" algn="just"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Параграф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73,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418.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416</Words>
  <Application>Microsoft Office PowerPoint</Application>
  <PresentationFormat>Экран (4:3)</PresentationFormat>
  <Paragraphs>48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 Домашнее задание  (на выбор)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Семнадцатое февраля Классная работа</dc:title>
  <dc:creator>ржджопэрнжгдЭГжэднэх</dc:creator>
  <cp:lastModifiedBy>12</cp:lastModifiedBy>
  <cp:revision>34</cp:revision>
  <dcterms:created xsi:type="dcterms:W3CDTF">2017-02-16T06:02:02Z</dcterms:created>
  <dcterms:modified xsi:type="dcterms:W3CDTF">2018-02-27T14:35:07Z</dcterms:modified>
</cp:coreProperties>
</file>