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AE553-FFBD-413E-A0C2-02DF93FCA15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A4BC-4BCF-49B0-B94B-DDAE11B8D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09009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AE553-FFBD-413E-A0C2-02DF93FCA15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A4BC-4BCF-49B0-B94B-DDAE11B8D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49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AE553-FFBD-413E-A0C2-02DF93FCA15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A4BC-4BCF-49B0-B94B-DDAE11B8D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941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AE553-FFBD-413E-A0C2-02DF93FCA15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A4BC-4BCF-49B0-B94B-DDAE11B8D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7242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AE553-FFBD-413E-A0C2-02DF93FCA15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A4BC-4BCF-49B0-B94B-DDAE11B8D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1997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AE553-FFBD-413E-A0C2-02DF93FCA15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A4BC-4BCF-49B0-B94B-DDAE11B8D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1149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AE553-FFBD-413E-A0C2-02DF93FCA15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A4BC-4BCF-49B0-B94B-DDAE11B8D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36543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AE553-FFBD-413E-A0C2-02DF93FCA15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A4BC-4BCF-49B0-B94B-DDAE11B8D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876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AE553-FFBD-413E-A0C2-02DF93FCA15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A4BC-4BCF-49B0-B94B-DDAE11B8D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30018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AE553-FFBD-413E-A0C2-02DF93FCA15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A4BC-4BCF-49B0-B94B-DDAE11B8D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6748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AE553-FFBD-413E-A0C2-02DF93FCA15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A4BC-4BCF-49B0-B94B-DDAE11B8D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9654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AE553-FFBD-413E-A0C2-02DF93FCA15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2A4BC-4BCF-49B0-B94B-DDAE11B8D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7002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ru-RU" dirty="0" smtClean="0"/>
              <a:t>Антуан Де </a:t>
            </a:r>
            <a:r>
              <a:rPr lang="ru-RU" dirty="0" err="1" smtClean="0"/>
              <a:t>сент</a:t>
            </a:r>
            <a:r>
              <a:rPr lang="ru-RU" dirty="0" smtClean="0"/>
              <a:t> Экзюпери</a:t>
            </a:r>
            <a:endParaRPr lang="ru-RU" dirty="0"/>
          </a:p>
        </p:txBody>
      </p:sp>
      <p:pic>
        <p:nvPicPr>
          <p:cNvPr id="1026" name="Picture 2" descr="Картинки по запросу антуан де сент экзюпер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66647" y="3912516"/>
            <a:ext cx="3493171" cy="257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01273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486912" y="1205875"/>
            <a:ext cx="8619744" cy="407028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/>
        </p:spPr>
        <p:txBody>
          <a:bodyPr vert="horz" wrap="square" lIns="0" tIns="126960" rIns="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> Как звали любимую жену Экзюпери, ставшую прообразом Розы в его философской сказке «Маленький принц»?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800" dirty="0">
              <a:solidFill>
                <a:srgbClr val="000000"/>
              </a:solidFill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Консуэло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Сунсин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454645"/>
              </a:solidFill>
              <a:effectLst/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Натали Палей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Хедда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 Стерни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Луиза Вильморен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10243" name="Picture 3" descr="Картинки по запросу мать антуан десент эк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0688" y="1080978"/>
            <a:ext cx="2974848" cy="4320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19463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596384" y="1111514"/>
            <a:ext cx="7376160" cy="320851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/>
        </p:spPr>
        <p:txBody>
          <a:bodyPr vert="horz" wrap="square" lIns="0" tIns="126960" rIns="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>В каком году и каком городе Франции родился Антуан де Сент-Экзюпери?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800" dirty="0">
              <a:solidFill>
                <a:srgbClr val="000000"/>
              </a:solidFill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В 1905 году в Марселе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В 1900 году в Лионе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В 1903 году в Париже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2051" name="Picture 3" descr="Викторина «Жизнь Экзюпери»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9180" y="475488"/>
            <a:ext cx="3439796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01170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315712" y="1322791"/>
            <a:ext cx="6388608" cy="363939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/>
        </p:spPr>
        <p:txBody>
          <a:bodyPr vert="horz" wrap="square" lIns="0" tIns="126960" rIns="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/>
            </a:r>
            <a:b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</a:b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>Как звали мать Антуана де Сент-Экзюпери?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800" dirty="0">
              <a:solidFill>
                <a:srgbClr val="000000"/>
              </a:solidFill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Мари де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Фонколомб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454645"/>
              </a:solidFill>
              <a:effectLst/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Натали Палей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Луиза Вильморен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487" y="522161"/>
            <a:ext cx="3670745" cy="5512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65112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352288" y="1395943"/>
            <a:ext cx="6352032" cy="363939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/>
        </p:spPr>
        <p:txBody>
          <a:bodyPr vert="horz" wrap="square" lIns="0" tIns="126960" rIns="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> Каким искусством в совершенстве владел Экзюпери?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800" dirty="0">
              <a:solidFill>
                <a:srgbClr val="000000"/>
              </a:solidFill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Искусством резьбы по дереву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Искусством карточного фокуса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Искусством хождения по канату без страховки на большой высоте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4099" name="Picture 3" descr="Картинки по запросу антуан де сент экзюпери вопросы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526" y="1237870"/>
            <a:ext cx="3819017" cy="3955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08636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779264" y="1253651"/>
            <a:ext cx="7083552" cy="407028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/>
        </p:spPr>
        <p:txBody>
          <a:bodyPr vert="horz" wrap="square" lIns="0" tIns="126960" rIns="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>Какое из литературных произведений из списка не является произведением Экзюпери?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800" dirty="0">
              <a:solidFill>
                <a:srgbClr val="000000"/>
              </a:solidFill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«Цитадель»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«Планета людей»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«Три товарища»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«Письмо заложнику»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5123" name="Picture 3" descr="Похожее изображени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0594" y="1377696"/>
            <a:ext cx="4086606" cy="3946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25639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803648" y="1038207"/>
            <a:ext cx="6656832" cy="450117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/>
        </p:spPr>
        <p:txBody>
          <a:bodyPr vert="horz" wrap="square" lIns="0" tIns="126960" rIns="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/>
            </a:r>
            <a:b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</a:b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>Какое из произведений Экзюпери было издано посмертно в незавершенном виде?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800" dirty="0">
              <a:solidFill>
                <a:srgbClr val="000000"/>
              </a:solidFill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«Военный летчик»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«Маленький принц»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/>
            </a:r>
            <a:b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</a:b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6147" name="Picture 3" descr="Картинки по запросу мать антуан десент эк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5488" y="1038207"/>
            <a:ext cx="3730752" cy="4501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0737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901184" y="1542247"/>
            <a:ext cx="6888480" cy="363939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/>
        </p:spPr>
        <p:txBody>
          <a:bodyPr vert="horz" wrap="square" lIns="0" tIns="126960" rIns="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>В каком французском городе аэропорт носит имя Антуана де Сент-Экзюпери?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800" dirty="0">
              <a:solidFill>
                <a:srgbClr val="000000"/>
              </a:solidFill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Париж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Лион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Марсель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Тулуза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7173" name="Picture 5" descr="Картинки по запросу антуан де сент экзюпери вопросы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3110" y="1052344"/>
            <a:ext cx="3770249" cy="461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37336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572000" y="1022003"/>
            <a:ext cx="6608064" cy="407028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/>
        </p:spPr>
        <p:txBody>
          <a:bodyPr vert="horz" wrap="square" lIns="0" tIns="126960" rIns="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/>
            </a:r>
            <a:b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</a:b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>Как погиб Антуан де Сент-Экзюпери?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800" dirty="0">
              <a:solidFill>
                <a:srgbClr val="000000"/>
              </a:solidFill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В автокатастрофе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Потерпел крушение на самолете в пустыне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Потерпел крушение на самолете над морем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8195" name="Picture 3" descr="Картинки по запросу мать антуан десент эк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2839" y="1022002"/>
            <a:ext cx="3638550" cy="4159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07895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547616" y="875699"/>
            <a:ext cx="7498080" cy="407028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/>
        </p:spPr>
        <p:txBody>
          <a:bodyPr vert="horz" wrap="square" lIns="0" tIns="126960" rIns="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> В какой пустыне потерпел крушение самолёт Экзюпери, пытаясь поставить рекорд при перелёте Париж – Сайгон?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800" dirty="0">
              <a:solidFill>
                <a:srgbClr val="000000"/>
              </a:solidFill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Ливийская пустыня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Каракумы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Такла-Макан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454645"/>
              </a:solidFill>
              <a:effectLst/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</a:rPr>
              <a:t>Нубийская пустыня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9219" name="Picture 3" descr="Картинки по запросу мать антуан десент эк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5303" y="875699"/>
            <a:ext cx="4014089" cy="4070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992327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72</Words>
  <Application>Microsoft Office PowerPoint</Application>
  <PresentationFormat>Произвольный</PresentationFormat>
  <Paragraphs>59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Антуан Де сент Экзюпери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Антуан Де сент Экзюпери</dc:title>
  <dc:creator>Евгений Корнилов</dc:creator>
  <cp:lastModifiedBy>Балаян</cp:lastModifiedBy>
  <cp:revision>4</cp:revision>
  <dcterms:created xsi:type="dcterms:W3CDTF">2018-02-28T07:41:21Z</dcterms:created>
  <dcterms:modified xsi:type="dcterms:W3CDTF">2018-03-14T08:39:19Z</dcterms:modified>
</cp:coreProperties>
</file>